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82" r:id="rId5"/>
    <p:sldId id="283" r:id="rId6"/>
    <p:sldId id="259" r:id="rId7"/>
    <p:sldId id="260" r:id="rId8"/>
    <p:sldId id="275" r:id="rId9"/>
    <p:sldId id="261" r:id="rId10"/>
    <p:sldId id="279" r:id="rId11"/>
    <p:sldId id="281" r:id="rId12"/>
    <p:sldId id="262" r:id="rId13"/>
    <p:sldId id="280" r:id="rId14"/>
    <p:sldId id="284" r:id="rId15"/>
    <p:sldId id="285" r:id="rId16"/>
    <p:sldId id="287" r:id="rId17"/>
    <p:sldId id="288" r:id="rId18"/>
  </p:sldIdLst>
  <p:sldSz cx="9182100" cy="6845300"/>
  <p:notesSz cx="9182100" cy="68453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4D3"/>
    <a:srgbClr val="164194"/>
    <a:srgbClr val="243F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248"/>
    <p:restoredTop sz="94674"/>
  </p:normalViewPr>
  <p:slideViewPr>
    <p:cSldViewPr>
      <p:cViewPr varScale="1">
        <p:scale>
          <a:sx n="124" d="100"/>
          <a:sy n="124" d="100"/>
        </p:scale>
        <p:origin x="1576" y="17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phen Kerr" userId="dE6dSBodpfbt+syxXklrrtVATL7PX++nkQJ1eD5r+aw=" providerId="None" clId="Web-{8CC89A8B-7FAF-455A-9054-103E2812C7AE}"/>
    <pc:docChg chg="addSld delSld modSld">
      <pc:chgData name="Stephen Kerr" userId="dE6dSBodpfbt+syxXklrrtVATL7PX++nkQJ1eD5r+aw=" providerId="None" clId="Web-{8CC89A8B-7FAF-455A-9054-103E2812C7AE}" dt="2021-11-17T14:41:52.820" v="271" actId="20577"/>
      <pc:docMkLst>
        <pc:docMk/>
      </pc:docMkLst>
      <pc:sldChg chg="addSp delSp modSp">
        <pc:chgData name="Stephen Kerr" userId="dE6dSBodpfbt+syxXklrrtVATL7PX++nkQJ1eD5r+aw=" providerId="None" clId="Web-{8CC89A8B-7FAF-455A-9054-103E2812C7AE}" dt="2021-11-17T14:29:37.956" v="21" actId="1076"/>
        <pc:sldMkLst>
          <pc:docMk/>
          <pc:sldMk cId="0" sldId="256"/>
        </pc:sldMkLst>
        <pc:spChg chg="mod">
          <ac:chgData name="Stephen Kerr" userId="dE6dSBodpfbt+syxXklrrtVATL7PX++nkQJ1eD5r+aw=" providerId="None" clId="Web-{8CC89A8B-7FAF-455A-9054-103E2812C7AE}" dt="2021-11-17T14:29:37.956" v="21" actId="1076"/>
          <ac:spMkLst>
            <pc:docMk/>
            <pc:sldMk cId="0" sldId="256"/>
            <ac:spMk id="2" creationId="{00000000-0000-0000-0000-000000000000}"/>
          </ac:spMkLst>
        </pc:spChg>
        <pc:spChg chg="add del">
          <ac:chgData name="Stephen Kerr" userId="dE6dSBodpfbt+syxXklrrtVATL7PX++nkQJ1eD5r+aw=" providerId="None" clId="Web-{8CC89A8B-7FAF-455A-9054-103E2812C7AE}" dt="2021-11-17T14:27:30.562" v="10"/>
          <ac:spMkLst>
            <pc:docMk/>
            <pc:sldMk cId="0" sldId="256"/>
            <ac:spMk id="7" creationId="{0CCACF15-CDAE-4FF5-8CD3-0C59D4809CE0}"/>
          </ac:spMkLst>
        </pc:spChg>
        <pc:picChg chg="add mod modCrop">
          <ac:chgData name="Stephen Kerr" userId="dE6dSBodpfbt+syxXklrrtVATL7PX++nkQJ1eD5r+aw=" providerId="None" clId="Web-{8CC89A8B-7FAF-455A-9054-103E2812C7AE}" dt="2021-11-17T14:29:28.721" v="20" actId="14100"/>
          <ac:picMkLst>
            <pc:docMk/>
            <pc:sldMk cId="0" sldId="256"/>
            <ac:picMk id="8" creationId="{8036634E-9133-4C98-A4C7-502F2D253087}"/>
          </ac:picMkLst>
        </pc:picChg>
      </pc:sldChg>
      <pc:sldChg chg="addSp delSp modSp">
        <pc:chgData name="Stephen Kerr" userId="dE6dSBodpfbt+syxXklrrtVATL7PX++nkQJ1eD5r+aw=" providerId="None" clId="Web-{8CC89A8B-7FAF-455A-9054-103E2812C7AE}" dt="2021-11-17T14:41:52.820" v="271" actId="20577"/>
        <pc:sldMkLst>
          <pc:docMk/>
          <pc:sldMk cId="0" sldId="264"/>
        </pc:sldMkLst>
        <pc:spChg chg="add del">
          <ac:chgData name="Stephen Kerr" userId="dE6dSBodpfbt+syxXklrrtVATL7PX++nkQJ1eD5r+aw=" providerId="None" clId="Web-{8CC89A8B-7FAF-455A-9054-103E2812C7AE}" dt="2021-11-17T14:40:53.538" v="252"/>
          <ac:spMkLst>
            <pc:docMk/>
            <pc:sldMk cId="0" sldId="264"/>
            <ac:spMk id="2" creationId="{C9F734AB-1A44-445D-A4FB-73C3B5F26901}"/>
          </ac:spMkLst>
        </pc:spChg>
        <pc:spChg chg="add mod">
          <ac:chgData name="Stephen Kerr" userId="dE6dSBodpfbt+syxXklrrtVATL7PX++nkQJ1eD5r+aw=" providerId="None" clId="Web-{8CC89A8B-7FAF-455A-9054-103E2812C7AE}" dt="2021-11-17T14:41:52.820" v="271" actId="20577"/>
          <ac:spMkLst>
            <pc:docMk/>
            <pc:sldMk cId="0" sldId="264"/>
            <ac:spMk id="3" creationId="{6F492C4E-D01C-4551-92CB-3E723D0BB282}"/>
          </ac:spMkLst>
        </pc:spChg>
        <pc:spChg chg="mod">
          <ac:chgData name="Stephen Kerr" userId="dE6dSBodpfbt+syxXklrrtVATL7PX++nkQJ1eD5r+aw=" providerId="None" clId="Web-{8CC89A8B-7FAF-455A-9054-103E2812C7AE}" dt="2021-11-17T14:41:32.132" v="269" actId="20577"/>
          <ac:spMkLst>
            <pc:docMk/>
            <pc:sldMk cId="0" sldId="264"/>
            <ac:spMk id="7" creationId="{00000000-0000-0000-0000-000000000000}"/>
          </ac:spMkLst>
        </pc:spChg>
      </pc:sldChg>
      <pc:sldChg chg="addSp delSp modSp">
        <pc:chgData name="Stephen Kerr" userId="dE6dSBodpfbt+syxXklrrtVATL7PX++nkQJ1eD5r+aw=" providerId="None" clId="Web-{8CC89A8B-7FAF-455A-9054-103E2812C7AE}" dt="2021-11-17T14:39:55.630" v="241" actId="14100"/>
        <pc:sldMkLst>
          <pc:docMk/>
          <pc:sldMk cId="0" sldId="267"/>
        </pc:sldMkLst>
        <pc:spChg chg="add mod">
          <ac:chgData name="Stephen Kerr" userId="dE6dSBodpfbt+syxXklrrtVATL7PX++nkQJ1eD5r+aw=" providerId="None" clId="Web-{8CC89A8B-7FAF-455A-9054-103E2812C7AE}" dt="2021-11-17T14:38:37.112" v="199" actId="14100"/>
          <ac:spMkLst>
            <pc:docMk/>
            <pc:sldMk cId="0" sldId="267"/>
            <ac:spMk id="2" creationId="{6FCB2E6A-5F68-4A7F-90DA-A458F2F91C89}"/>
          </ac:spMkLst>
        </pc:spChg>
        <pc:spChg chg="mod">
          <ac:chgData name="Stephen Kerr" userId="dE6dSBodpfbt+syxXklrrtVATL7PX++nkQJ1eD5r+aw=" providerId="None" clId="Web-{8CC89A8B-7FAF-455A-9054-103E2812C7AE}" dt="2021-11-17T14:37:59.033" v="189" actId="20577"/>
          <ac:spMkLst>
            <pc:docMk/>
            <pc:sldMk cId="0" sldId="267"/>
            <ac:spMk id="7" creationId="{00000000-0000-0000-0000-000000000000}"/>
          </ac:spMkLst>
        </pc:spChg>
        <pc:spChg chg="add del mod">
          <ac:chgData name="Stephen Kerr" userId="dE6dSBodpfbt+syxXklrrtVATL7PX++nkQJ1eD5r+aw=" providerId="None" clId="Web-{8CC89A8B-7FAF-455A-9054-103E2812C7AE}" dt="2021-11-17T14:39:18.863" v="220"/>
          <ac:spMkLst>
            <pc:docMk/>
            <pc:sldMk cId="0" sldId="267"/>
            <ac:spMk id="9" creationId="{9D097441-274E-4180-980F-4BD9AE07F51A}"/>
          </ac:spMkLst>
        </pc:spChg>
        <pc:spChg chg="add mod">
          <ac:chgData name="Stephen Kerr" userId="dE6dSBodpfbt+syxXklrrtVATL7PX++nkQJ1eD5r+aw=" providerId="None" clId="Web-{8CC89A8B-7FAF-455A-9054-103E2812C7AE}" dt="2021-11-17T14:39:55.630" v="241" actId="14100"/>
          <ac:spMkLst>
            <pc:docMk/>
            <pc:sldMk cId="0" sldId="267"/>
            <ac:spMk id="10" creationId="{4E9E21E4-7CED-48CA-B322-D40A6200ECFA}"/>
          </ac:spMkLst>
        </pc:spChg>
      </pc:sldChg>
      <pc:sldChg chg="del">
        <pc:chgData name="Stephen Kerr" userId="dE6dSBodpfbt+syxXklrrtVATL7PX++nkQJ1eD5r+aw=" providerId="None" clId="Web-{8CC89A8B-7FAF-455A-9054-103E2812C7AE}" dt="2021-11-17T14:40:09.849" v="244"/>
        <pc:sldMkLst>
          <pc:docMk/>
          <pc:sldMk cId="4172216830" sldId="272"/>
        </pc:sldMkLst>
      </pc:sldChg>
      <pc:sldChg chg="del">
        <pc:chgData name="Stephen Kerr" userId="dE6dSBodpfbt+syxXklrrtVATL7PX++nkQJ1eD5r+aw=" providerId="None" clId="Web-{8CC89A8B-7FAF-455A-9054-103E2812C7AE}" dt="2021-11-17T14:40:09.849" v="243"/>
        <pc:sldMkLst>
          <pc:docMk/>
          <pc:sldMk cId="3928877404" sldId="273"/>
        </pc:sldMkLst>
      </pc:sldChg>
      <pc:sldChg chg="del">
        <pc:chgData name="Stephen Kerr" userId="dE6dSBodpfbt+syxXklrrtVATL7PX++nkQJ1eD5r+aw=" providerId="None" clId="Web-{8CC89A8B-7FAF-455A-9054-103E2812C7AE}" dt="2021-11-17T14:40:09.849" v="242"/>
        <pc:sldMkLst>
          <pc:docMk/>
          <pc:sldMk cId="2708383354" sldId="274"/>
        </pc:sldMkLst>
      </pc:sldChg>
      <pc:sldChg chg="addSp delSp modSp add replId">
        <pc:chgData name="Stephen Kerr" userId="dE6dSBodpfbt+syxXklrrtVATL7PX++nkQJ1eD5r+aw=" providerId="None" clId="Web-{8CC89A8B-7FAF-455A-9054-103E2812C7AE}" dt="2021-11-17T14:37:32.751" v="181"/>
        <pc:sldMkLst>
          <pc:docMk/>
          <pc:sldMk cId="4144229905" sldId="275"/>
        </pc:sldMkLst>
        <pc:spChg chg="add mod">
          <ac:chgData name="Stephen Kerr" userId="dE6dSBodpfbt+syxXklrrtVATL7PX++nkQJ1eD5r+aw=" providerId="None" clId="Web-{8CC89A8B-7FAF-455A-9054-103E2812C7AE}" dt="2021-11-17T14:37:29.829" v="180" actId="20577"/>
          <ac:spMkLst>
            <pc:docMk/>
            <pc:sldMk cId="4144229905" sldId="275"/>
            <ac:spMk id="3" creationId="{CDB16936-31E6-4855-9935-27996C74AC94}"/>
          </ac:spMkLst>
        </pc:spChg>
        <pc:spChg chg="add del">
          <ac:chgData name="Stephen Kerr" userId="dE6dSBodpfbt+syxXklrrtVATL7PX++nkQJ1eD5r+aw=" providerId="None" clId="Web-{8CC89A8B-7FAF-455A-9054-103E2812C7AE}" dt="2021-11-17T14:37:32.751" v="181"/>
          <ac:spMkLst>
            <pc:docMk/>
            <pc:sldMk cId="4144229905" sldId="275"/>
            <ac:spMk id="4" creationId="{EEE45BF3-8586-464D-BD51-D3E49D02BFAA}"/>
          </ac:spMkLst>
        </pc:spChg>
        <pc:spChg chg="mod">
          <ac:chgData name="Stephen Kerr" userId="dE6dSBodpfbt+syxXklrrtVATL7PX++nkQJ1eD5r+aw=" providerId="None" clId="Web-{8CC89A8B-7FAF-455A-9054-103E2812C7AE}" dt="2021-11-17T14:31:49.647" v="43" actId="14100"/>
          <ac:spMkLst>
            <pc:docMk/>
            <pc:sldMk cId="4144229905" sldId="275"/>
            <ac:spMk id="7" creationId="{00000000-0000-0000-0000-000000000000}"/>
          </ac:spMkLst>
        </pc:spChg>
        <pc:spChg chg="del">
          <ac:chgData name="Stephen Kerr" userId="dE6dSBodpfbt+syxXklrrtVATL7PX++nkQJ1eD5r+aw=" providerId="None" clId="Web-{8CC89A8B-7FAF-455A-9054-103E2812C7AE}" dt="2021-11-17T14:32:04.569" v="46"/>
          <ac:spMkLst>
            <pc:docMk/>
            <pc:sldMk cId="4144229905" sldId="275"/>
            <ac:spMk id="8" creationId="{00000000-0000-0000-0000-000000000000}"/>
          </ac:spMkLst>
        </pc:spChg>
        <pc:picChg chg="add mod">
          <ac:chgData name="Stephen Kerr" userId="dE6dSBodpfbt+syxXklrrtVATL7PX++nkQJ1eD5r+aw=" providerId="None" clId="Web-{8CC89A8B-7FAF-455A-9054-103E2812C7AE}" dt="2021-11-17T14:31:58.194" v="45" actId="1076"/>
          <ac:picMkLst>
            <pc:docMk/>
            <pc:sldMk cId="4144229905" sldId="275"/>
            <ac:picMk id="2" creationId="{778F689B-137F-4983-A1E4-D69EF90A0418}"/>
          </ac:picMkLst>
        </pc:picChg>
        <pc:picChg chg="del">
          <ac:chgData name="Stephen Kerr" userId="dE6dSBodpfbt+syxXklrrtVATL7PX++nkQJ1eD5r+aw=" providerId="None" clId="Web-{8CC89A8B-7FAF-455A-9054-103E2812C7AE}" dt="2021-11-17T14:31:21.631" v="36"/>
          <ac:picMkLst>
            <pc:docMk/>
            <pc:sldMk cId="4144229905" sldId="275"/>
            <ac:picMk id="10" creationId="{2211B8E4-AAA0-4D83-ACB5-AAEEEAFB102E}"/>
          </ac:picMkLst>
        </pc:picChg>
      </pc:sldChg>
      <pc:sldChg chg="modSp add replId">
        <pc:chgData name="Stephen Kerr" userId="dE6dSBodpfbt+syxXklrrtVATL7PX++nkQJ1eD5r+aw=" providerId="None" clId="Web-{8CC89A8B-7FAF-455A-9054-103E2812C7AE}" dt="2021-11-17T14:40:26.162" v="250" actId="20577"/>
        <pc:sldMkLst>
          <pc:docMk/>
          <pc:sldMk cId="496426238" sldId="276"/>
        </pc:sldMkLst>
        <pc:spChg chg="mod">
          <ac:chgData name="Stephen Kerr" userId="dE6dSBodpfbt+syxXklrrtVATL7PX++nkQJ1eD5r+aw=" providerId="None" clId="Web-{8CC89A8B-7FAF-455A-9054-103E2812C7AE}" dt="2021-11-17T14:40:26.162" v="250" actId="20577"/>
          <ac:spMkLst>
            <pc:docMk/>
            <pc:sldMk cId="496426238" sldId="276"/>
            <ac:spMk id="7" creationId="{00000000-0000-0000-0000-000000000000}"/>
          </ac:spMkLst>
        </pc:spChg>
      </pc:sldChg>
      <pc:sldChg chg="modSp add replId">
        <pc:chgData name="Stephen Kerr" userId="dE6dSBodpfbt+syxXklrrtVATL7PX++nkQJ1eD5r+aw=" providerId="None" clId="Web-{8CC89A8B-7FAF-455A-9054-103E2812C7AE}" dt="2021-11-17T14:40:22.568" v="249" actId="20577"/>
        <pc:sldMkLst>
          <pc:docMk/>
          <pc:sldMk cId="792124214" sldId="277"/>
        </pc:sldMkLst>
        <pc:spChg chg="mod">
          <ac:chgData name="Stephen Kerr" userId="dE6dSBodpfbt+syxXklrrtVATL7PX++nkQJ1eD5r+aw=" providerId="None" clId="Web-{8CC89A8B-7FAF-455A-9054-103E2812C7AE}" dt="2021-11-17T14:40:22.568" v="249" actId="20577"/>
          <ac:spMkLst>
            <pc:docMk/>
            <pc:sldMk cId="792124214" sldId="277"/>
            <ac:spMk id="7" creationId="{00000000-0000-0000-0000-000000000000}"/>
          </ac:spMkLst>
        </pc:spChg>
      </pc:sldChg>
      <pc:sldChg chg="modSp add replId">
        <pc:chgData name="Stephen Kerr" userId="dE6dSBodpfbt+syxXklrrtVATL7PX++nkQJ1eD5r+aw=" providerId="None" clId="Web-{8CC89A8B-7FAF-455A-9054-103E2812C7AE}" dt="2021-11-17T14:40:18.224" v="248" actId="20577"/>
        <pc:sldMkLst>
          <pc:docMk/>
          <pc:sldMk cId="248715558" sldId="278"/>
        </pc:sldMkLst>
        <pc:spChg chg="mod">
          <ac:chgData name="Stephen Kerr" userId="dE6dSBodpfbt+syxXklrrtVATL7PX++nkQJ1eD5r+aw=" providerId="None" clId="Web-{8CC89A8B-7FAF-455A-9054-103E2812C7AE}" dt="2021-11-17T14:40:18.224" v="248" actId="20577"/>
          <ac:spMkLst>
            <pc:docMk/>
            <pc:sldMk cId="248715558" sldId="278"/>
            <ac:spMk id="7" creationId="{00000000-0000-0000-0000-000000000000}"/>
          </ac:spMkLst>
        </pc:spChg>
      </pc:sldChg>
    </pc:docChg>
  </pc:docChgLst>
  <pc:docChgLst>
    <pc:chgData name="Stephen Kerr" userId="dE6dSBodpfbt+syxXklrrtVATL7PX++nkQJ1eD5r+aw=" providerId="None" clId="Web-{4BCF32D7-830D-4E95-BAA8-9438EC512CD5}"/>
    <pc:docChg chg="addSld modSld">
      <pc:chgData name="Stephen Kerr" userId="dE6dSBodpfbt+syxXklrrtVATL7PX++nkQJ1eD5r+aw=" providerId="None" clId="Web-{4BCF32D7-830D-4E95-BAA8-9438EC512CD5}" dt="2021-11-24T19:03:15.583" v="107" actId="20577"/>
      <pc:docMkLst>
        <pc:docMk/>
      </pc:docMkLst>
      <pc:sldChg chg="modSp">
        <pc:chgData name="Stephen Kerr" userId="dE6dSBodpfbt+syxXklrrtVATL7PX++nkQJ1eD5r+aw=" providerId="None" clId="Web-{4BCF32D7-830D-4E95-BAA8-9438EC512CD5}" dt="2021-11-24T18:50:43.455" v="8" actId="20577"/>
        <pc:sldMkLst>
          <pc:docMk/>
          <pc:sldMk cId="0" sldId="258"/>
        </pc:sldMkLst>
        <pc:spChg chg="mod">
          <ac:chgData name="Stephen Kerr" userId="dE6dSBodpfbt+syxXklrrtVATL7PX++nkQJ1eD5r+aw=" providerId="None" clId="Web-{4BCF32D7-830D-4E95-BAA8-9438EC512CD5}" dt="2021-11-24T18:50:43.455" v="8" actId="20577"/>
          <ac:spMkLst>
            <pc:docMk/>
            <pc:sldMk cId="0" sldId="258"/>
            <ac:spMk id="7" creationId="{00000000-0000-0000-0000-000000000000}"/>
          </ac:spMkLst>
        </pc:spChg>
      </pc:sldChg>
      <pc:sldChg chg="modSp">
        <pc:chgData name="Stephen Kerr" userId="dE6dSBodpfbt+syxXklrrtVATL7PX++nkQJ1eD5r+aw=" providerId="None" clId="Web-{4BCF32D7-830D-4E95-BAA8-9438EC512CD5}" dt="2021-11-24T18:56:58.699" v="25" actId="20577"/>
        <pc:sldMkLst>
          <pc:docMk/>
          <pc:sldMk cId="0" sldId="259"/>
        </pc:sldMkLst>
        <pc:spChg chg="mod">
          <ac:chgData name="Stephen Kerr" userId="dE6dSBodpfbt+syxXklrrtVATL7PX++nkQJ1eD5r+aw=" providerId="None" clId="Web-{4BCF32D7-830D-4E95-BAA8-9438EC512CD5}" dt="2021-11-24T18:56:58.699" v="25" actId="20577"/>
          <ac:spMkLst>
            <pc:docMk/>
            <pc:sldMk cId="0" sldId="259"/>
            <ac:spMk id="16" creationId="{040BF8EB-1DBF-4606-AC1A-A11A8AFD9F15}"/>
          </ac:spMkLst>
        </pc:spChg>
      </pc:sldChg>
      <pc:sldChg chg="modSp">
        <pc:chgData name="Stephen Kerr" userId="dE6dSBodpfbt+syxXklrrtVATL7PX++nkQJ1eD5r+aw=" providerId="None" clId="Web-{4BCF32D7-830D-4E95-BAA8-9438EC512CD5}" dt="2021-11-24T18:57:09.340" v="30" actId="20577"/>
        <pc:sldMkLst>
          <pc:docMk/>
          <pc:sldMk cId="0" sldId="260"/>
        </pc:sldMkLst>
        <pc:spChg chg="mod">
          <ac:chgData name="Stephen Kerr" userId="dE6dSBodpfbt+syxXklrrtVATL7PX++nkQJ1eD5r+aw=" providerId="None" clId="Web-{4BCF32D7-830D-4E95-BAA8-9438EC512CD5}" dt="2021-11-24T18:57:09.340" v="30" actId="20577"/>
          <ac:spMkLst>
            <pc:docMk/>
            <pc:sldMk cId="0" sldId="260"/>
            <ac:spMk id="14" creationId="{7EDD7EA6-49ED-46F9-9073-2040875AAF6C}"/>
          </ac:spMkLst>
        </pc:spChg>
      </pc:sldChg>
      <pc:sldChg chg="modSp">
        <pc:chgData name="Stephen Kerr" userId="dE6dSBodpfbt+syxXklrrtVATL7PX++nkQJ1eD5r+aw=" providerId="None" clId="Web-{4BCF32D7-830D-4E95-BAA8-9438EC512CD5}" dt="2021-11-24T18:57:33.981" v="38" actId="20577"/>
        <pc:sldMkLst>
          <pc:docMk/>
          <pc:sldMk cId="0" sldId="261"/>
        </pc:sldMkLst>
        <pc:spChg chg="mod">
          <ac:chgData name="Stephen Kerr" userId="dE6dSBodpfbt+syxXklrrtVATL7PX++nkQJ1eD5r+aw=" providerId="None" clId="Web-{4BCF32D7-830D-4E95-BAA8-9438EC512CD5}" dt="2021-11-24T18:57:33.981" v="38" actId="20577"/>
          <ac:spMkLst>
            <pc:docMk/>
            <pc:sldMk cId="0" sldId="261"/>
            <ac:spMk id="14" creationId="{62C86593-6B18-45A6-9817-C683AE5DF0AC}"/>
          </ac:spMkLst>
        </pc:spChg>
      </pc:sldChg>
      <pc:sldChg chg="modSp">
        <pc:chgData name="Stephen Kerr" userId="dE6dSBodpfbt+syxXklrrtVATL7PX++nkQJ1eD5r+aw=" providerId="None" clId="Web-{4BCF32D7-830D-4E95-BAA8-9438EC512CD5}" dt="2021-11-24T19:02:04.550" v="89" actId="20577"/>
        <pc:sldMkLst>
          <pc:docMk/>
          <pc:sldMk cId="0" sldId="263"/>
        </pc:sldMkLst>
        <pc:spChg chg="mod">
          <ac:chgData name="Stephen Kerr" userId="dE6dSBodpfbt+syxXklrrtVATL7PX++nkQJ1eD5r+aw=" providerId="None" clId="Web-{4BCF32D7-830D-4E95-BAA8-9438EC512CD5}" dt="2021-11-24T19:02:04.550" v="89" actId="20577"/>
          <ac:spMkLst>
            <pc:docMk/>
            <pc:sldMk cId="0" sldId="263"/>
            <ac:spMk id="7" creationId="{00000000-0000-0000-0000-000000000000}"/>
          </ac:spMkLst>
        </pc:spChg>
      </pc:sldChg>
      <pc:sldChg chg="addSp delSp modSp">
        <pc:chgData name="Stephen Kerr" userId="dE6dSBodpfbt+syxXklrrtVATL7PX++nkQJ1eD5r+aw=" providerId="None" clId="Web-{4BCF32D7-830D-4E95-BAA8-9438EC512CD5}" dt="2021-11-24T19:00:53.673" v="78"/>
        <pc:sldMkLst>
          <pc:docMk/>
          <pc:sldMk cId="4144229905" sldId="275"/>
        </pc:sldMkLst>
        <pc:picChg chg="add del mod">
          <ac:chgData name="Stephen Kerr" userId="dE6dSBodpfbt+syxXklrrtVATL7PX++nkQJ1eD5r+aw=" providerId="None" clId="Web-{4BCF32D7-830D-4E95-BAA8-9438EC512CD5}" dt="2021-11-24T19:00:53.673" v="78"/>
          <ac:picMkLst>
            <pc:docMk/>
            <pc:sldMk cId="4144229905" sldId="275"/>
            <ac:picMk id="2" creationId="{3C33ED38-87EE-4F3C-BF4C-E1860966B2B9}"/>
          </ac:picMkLst>
        </pc:picChg>
        <pc:picChg chg="add del mod">
          <ac:chgData name="Stephen Kerr" userId="dE6dSBodpfbt+syxXklrrtVATL7PX++nkQJ1eD5r+aw=" providerId="None" clId="Web-{4BCF32D7-830D-4E95-BAA8-9438EC512CD5}" dt="2021-11-24T19:00:53.673" v="77"/>
          <ac:picMkLst>
            <pc:docMk/>
            <pc:sldMk cId="4144229905" sldId="275"/>
            <ac:picMk id="4" creationId="{CDADF58F-B1DB-4E8D-B520-AFE6135A1FE2}"/>
          </ac:picMkLst>
        </pc:picChg>
      </pc:sldChg>
      <pc:sldChg chg="modSp">
        <pc:chgData name="Stephen Kerr" userId="dE6dSBodpfbt+syxXklrrtVATL7PX++nkQJ1eD5r+aw=" providerId="None" clId="Web-{4BCF32D7-830D-4E95-BAA8-9438EC512CD5}" dt="2021-11-24T18:57:39.778" v="43" actId="20577"/>
        <pc:sldMkLst>
          <pc:docMk/>
          <pc:sldMk cId="3502061781" sldId="279"/>
        </pc:sldMkLst>
        <pc:spChg chg="mod">
          <ac:chgData name="Stephen Kerr" userId="dE6dSBodpfbt+syxXklrrtVATL7PX++nkQJ1eD5r+aw=" providerId="None" clId="Web-{4BCF32D7-830D-4E95-BAA8-9438EC512CD5}" dt="2021-11-24T18:57:39.778" v="43" actId="20577"/>
          <ac:spMkLst>
            <pc:docMk/>
            <pc:sldMk cId="3502061781" sldId="279"/>
            <ac:spMk id="14" creationId="{62C86593-6B18-45A6-9817-C683AE5DF0AC}"/>
          </ac:spMkLst>
        </pc:spChg>
      </pc:sldChg>
      <pc:sldChg chg="addSp delSp modSp">
        <pc:chgData name="Stephen Kerr" userId="dE6dSBodpfbt+syxXklrrtVATL7PX++nkQJ1eD5r+aw=" providerId="None" clId="Web-{4BCF32D7-830D-4E95-BAA8-9438EC512CD5}" dt="2021-11-24T19:01:29.643" v="85" actId="14100"/>
        <pc:sldMkLst>
          <pc:docMk/>
          <pc:sldMk cId="2664040269" sldId="281"/>
        </pc:sldMkLst>
        <pc:spChg chg="mod">
          <ac:chgData name="Stephen Kerr" userId="dE6dSBodpfbt+syxXklrrtVATL7PX++nkQJ1eD5r+aw=" providerId="None" clId="Web-{4BCF32D7-830D-4E95-BAA8-9438EC512CD5}" dt="2021-11-24T18:59:08.796" v="62" actId="1076"/>
          <ac:spMkLst>
            <pc:docMk/>
            <pc:sldMk cId="2664040269" sldId="281"/>
            <ac:spMk id="3" creationId="{CDB16936-31E6-4855-9935-27996C74AC94}"/>
          </ac:spMkLst>
        </pc:spChg>
        <pc:picChg chg="add del mod">
          <ac:chgData name="Stephen Kerr" userId="dE6dSBodpfbt+syxXklrrtVATL7PX++nkQJ1eD5r+aw=" providerId="None" clId="Web-{4BCF32D7-830D-4E95-BAA8-9438EC512CD5}" dt="2021-11-24T19:00:35.485" v="70"/>
          <ac:picMkLst>
            <pc:docMk/>
            <pc:sldMk cId="2664040269" sldId="281"/>
            <ac:picMk id="2" creationId="{371A4991-4765-4ECC-B16C-1DDEF42CEB82}"/>
          </ac:picMkLst>
        </pc:picChg>
        <pc:picChg chg="add del mod">
          <ac:chgData name="Stephen Kerr" userId="dE6dSBodpfbt+syxXklrrtVATL7PX++nkQJ1eD5r+aw=" providerId="None" clId="Web-{4BCF32D7-830D-4E95-BAA8-9438EC512CD5}" dt="2021-11-24T19:00:35.485" v="69"/>
          <ac:picMkLst>
            <pc:docMk/>
            <pc:sldMk cId="2664040269" sldId="281"/>
            <ac:picMk id="4" creationId="{B613497C-C27C-44E0-926E-5B23DE10F9B3}"/>
          </ac:picMkLst>
        </pc:picChg>
        <pc:picChg chg="add mod">
          <ac:chgData name="Stephen Kerr" userId="dE6dSBodpfbt+syxXklrrtVATL7PX++nkQJ1eD5r+aw=" providerId="None" clId="Web-{4BCF32D7-830D-4E95-BAA8-9438EC512CD5}" dt="2021-11-24T19:01:29.643" v="85" actId="14100"/>
          <ac:picMkLst>
            <pc:docMk/>
            <pc:sldMk cId="2664040269" sldId="281"/>
            <ac:picMk id="5" creationId="{E1D62D84-FA54-45CC-9200-F97EB6052B09}"/>
          </ac:picMkLst>
        </pc:picChg>
        <pc:picChg chg="add mod">
          <ac:chgData name="Stephen Kerr" userId="dE6dSBodpfbt+syxXklrrtVATL7PX++nkQJ1eD5r+aw=" providerId="None" clId="Web-{4BCF32D7-830D-4E95-BAA8-9438EC512CD5}" dt="2021-11-24T19:01:16.018" v="83" actId="1076"/>
          <ac:picMkLst>
            <pc:docMk/>
            <pc:sldMk cId="2664040269" sldId="281"/>
            <ac:picMk id="6" creationId="{9878E819-8104-4F4B-A7EA-BEC9FCB5675A}"/>
          </ac:picMkLst>
        </pc:picChg>
      </pc:sldChg>
      <pc:sldChg chg="add replId">
        <pc:chgData name="Stephen Kerr" userId="dE6dSBodpfbt+syxXklrrtVATL7PX++nkQJ1eD5r+aw=" providerId="None" clId="Web-{4BCF32D7-830D-4E95-BAA8-9438EC512CD5}" dt="2021-11-24T18:50:34.642" v="0"/>
        <pc:sldMkLst>
          <pc:docMk/>
          <pc:sldMk cId="3024905334" sldId="282"/>
        </pc:sldMkLst>
      </pc:sldChg>
      <pc:sldChg chg="addSp delSp modSp add replId modNotes">
        <pc:chgData name="Stephen Kerr" userId="dE6dSBodpfbt+syxXklrrtVATL7PX++nkQJ1eD5r+aw=" providerId="None" clId="Web-{4BCF32D7-830D-4E95-BAA8-9438EC512CD5}" dt="2021-11-24T18:57:50.934" v="45"/>
        <pc:sldMkLst>
          <pc:docMk/>
          <pc:sldMk cId="4205986571" sldId="283"/>
        </pc:sldMkLst>
        <pc:spChg chg="mod">
          <ac:chgData name="Stephen Kerr" userId="dE6dSBodpfbt+syxXklrrtVATL7PX++nkQJ1eD5r+aw=" providerId="None" clId="Web-{4BCF32D7-830D-4E95-BAA8-9438EC512CD5}" dt="2021-11-24T18:51:20.346" v="18" actId="20577"/>
          <ac:spMkLst>
            <pc:docMk/>
            <pc:sldMk cId="4205986571" sldId="283"/>
            <ac:spMk id="7" creationId="{00000000-0000-0000-0000-000000000000}"/>
          </ac:spMkLst>
        </pc:spChg>
        <pc:picChg chg="add mod">
          <ac:chgData name="Stephen Kerr" userId="dE6dSBodpfbt+syxXklrrtVATL7PX++nkQJ1eD5r+aw=" providerId="None" clId="Web-{4BCF32D7-830D-4E95-BAA8-9438EC512CD5}" dt="2021-11-24T18:54:35.883" v="23" actId="1076"/>
          <ac:picMkLst>
            <pc:docMk/>
            <pc:sldMk cId="4205986571" sldId="283"/>
            <ac:picMk id="2" creationId="{8A7CEE3E-C0AA-4931-B8F0-1E1D1F5DB04A}"/>
          </ac:picMkLst>
        </pc:picChg>
        <pc:picChg chg="del">
          <ac:chgData name="Stephen Kerr" userId="dE6dSBodpfbt+syxXklrrtVATL7PX++nkQJ1eD5r+aw=" providerId="None" clId="Web-{4BCF32D7-830D-4E95-BAA8-9438EC512CD5}" dt="2021-11-24T18:51:21.893" v="19"/>
          <ac:picMkLst>
            <pc:docMk/>
            <pc:sldMk cId="4205986571" sldId="283"/>
            <ac:picMk id="10" creationId="{E7373210-EFA6-4DBB-8E16-0D5432B32A23}"/>
          </ac:picMkLst>
        </pc:picChg>
      </pc:sldChg>
      <pc:sldChg chg="modSp add replId">
        <pc:chgData name="Stephen Kerr" userId="dE6dSBodpfbt+syxXklrrtVATL7PX++nkQJ1eD5r+aw=" providerId="None" clId="Web-{4BCF32D7-830D-4E95-BAA8-9438EC512CD5}" dt="2021-11-24T19:02:32.504" v="96" actId="20577"/>
        <pc:sldMkLst>
          <pc:docMk/>
          <pc:sldMk cId="3965229645" sldId="284"/>
        </pc:sldMkLst>
        <pc:spChg chg="mod">
          <ac:chgData name="Stephen Kerr" userId="dE6dSBodpfbt+syxXklrrtVATL7PX++nkQJ1eD5r+aw=" providerId="None" clId="Web-{4BCF32D7-830D-4E95-BAA8-9438EC512CD5}" dt="2021-11-24T19:02:32.504" v="96" actId="20577"/>
          <ac:spMkLst>
            <pc:docMk/>
            <pc:sldMk cId="3965229645" sldId="284"/>
            <ac:spMk id="7" creationId="{00000000-0000-0000-0000-000000000000}"/>
          </ac:spMkLst>
        </pc:spChg>
      </pc:sldChg>
      <pc:sldChg chg="modSp add replId">
        <pc:chgData name="Stephen Kerr" userId="dE6dSBodpfbt+syxXklrrtVATL7PX++nkQJ1eD5r+aw=" providerId="None" clId="Web-{4BCF32D7-830D-4E95-BAA8-9438EC512CD5}" dt="2021-11-24T19:02:58.145" v="105" actId="20577"/>
        <pc:sldMkLst>
          <pc:docMk/>
          <pc:sldMk cId="805571514" sldId="285"/>
        </pc:sldMkLst>
        <pc:spChg chg="mod">
          <ac:chgData name="Stephen Kerr" userId="dE6dSBodpfbt+syxXklrrtVATL7PX++nkQJ1eD5r+aw=" providerId="None" clId="Web-{4BCF32D7-830D-4E95-BAA8-9438EC512CD5}" dt="2021-11-24T19:02:58.145" v="105" actId="20577"/>
          <ac:spMkLst>
            <pc:docMk/>
            <pc:sldMk cId="805571514" sldId="285"/>
            <ac:spMk id="7" creationId="{00000000-0000-0000-0000-000000000000}"/>
          </ac:spMkLst>
        </pc:spChg>
      </pc:sldChg>
      <pc:sldChg chg="modSp add replId">
        <pc:chgData name="Stephen Kerr" userId="dE6dSBodpfbt+syxXklrrtVATL7PX++nkQJ1eD5r+aw=" providerId="None" clId="Web-{4BCF32D7-830D-4E95-BAA8-9438EC512CD5}" dt="2021-11-24T19:02:47.103" v="100" actId="20577"/>
        <pc:sldMkLst>
          <pc:docMk/>
          <pc:sldMk cId="1500049495" sldId="286"/>
        </pc:sldMkLst>
        <pc:spChg chg="mod">
          <ac:chgData name="Stephen Kerr" userId="dE6dSBodpfbt+syxXklrrtVATL7PX++nkQJ1eD5r+aw=" providerId="None" clId="Web-{4BCF32D7-830D-4E95-BAA8-9438EC512CD5}" dt="2021-11-24T19:02:47.103" v="100" actId="20577"/>
          <ac:spMkLst>
            <pc:docMk/>
            <pc:sldMk cId="1500049495" sldId="286"/>
            <ac:spMk id="7" creationId="{00000000-0000-0000-0000-000000000000}"/>
          </ac:spMkLst>
        </pc:spChg>
      </pc:sldChg>
      <pc:sldChg chg="modSp add replId">
        <pc:chgData name="Stephen Kerr" userId="dE6dSBodpfbt+syxXklrrtVATL7PX++nkQJ1eD5r+aw=" providerId="None" clId="Web-{4BCF32D7-830D-4E95-BAA8-9438EC512CD5}" dt="2021-11-24T19:03:15.583" v="107" actId="20577"/>
        <pc:sldMkLst>
          <pc:docMk/>
          <pc:sldMk cId="1676929568" sldId="287"/>
        </pc:sldMkLst>
        <pc:spChg chg="mod">
          <ac:chgData name="Stephen Kerr" userId="dE6dSBodpfbt+syxXklrrtVATL7PX++nkQJ1eD5r+aw=" providerId="None" clId="Web-{4BCF32D7-830D-4E95-BAA8-9438EC512CD5}" dt="2021-11-24T19:03:15.583" v="107" actId="20577"/>
          <ac:spMkLst>
            <pc:docMk/>
            <pc:sldMk cId="1676929568" sldId="287"/>
            <ac:spMk id="7" creationId="{00000000-0000-0000-0000-000000000000}"/>
          </ac:spMkLst>
        </pc:spChg>
      </pc:sldChg>
    </pc:docChg>
  </pc:docChgLst>
  <pc:docChgLst>
    <pc:chgData name="Stephen Kerr" userId="dE6dSBodpfbt+syxXklrrtVATL7PX++nkQJ1eD5r+aw=" providerId="None" clId="Web-{0E181299-D999-4405-8A59-3EF33B82ABCF}"/>
    <pc:docChg chg="addSld delSld modSld">
      <pc:chgData name="Stephen Kerr" userId="dE6dSBodpfbt+syxXklrrtVATL7PX++nkQJ1eD5r+aw=" providerId="None" clId="Web-{0E181299-D999-4405-8A59-3EF33B82ABCF}" dt="2021-11-15T09:11:54.527" v="262" actId="20577"/>
      <pc:docMkLst>
        <pc:docMk/>
      </pc:docMkLst>
      <pc:sldChg chg="modSp">
        <pc:chgData name="Stephen Kerr" userId="dE6dSBodpfbt+syxXklrrtVATL7PX++nkQJ1eD5r+aw=" providerId="None" clId="Web-{0E181299-D999-4405-8A59-3EF33B82ABCF}" dt="2021-11-15T08:56:40.089" v="15" actId="1076"/>
        <pc:sldMkLst>
          <pc:docMk/>
          <pc:sldMk cId="0" sldId="256"/>
        </pc:sldMkLst>
        <pc:spChg chg="mod">
          <ac:chgData name="Stephen Kerr" userId="dE6dSBodpfbt+syxXklrrtVATL7PX++nkQJ1eD5r+aw=" providerId="None" clId="Web-{0E181299-D999-4405-8A59-3EF33B82ABCF}" dt="2021-11-15T08:56:08.527" v="12" actId="20577"/>
          <ac:spMkLst>
            <pc:docMk/>
            <pc:sldMk cId="0" sldId="256"/>
            <ac:spMk id="2" creationId="{00000000-0000-0000-0000-000000000000}"/>
          </ac:spMkLst>
        </pc:spChg>
        <pc:spChg chg="mod">
          <ac:chgData name="Stephen Kerr" userId="dE6dSBodpfbt+syxXklrrtVATL7PX++nkQJ1eD5r+aw=" providerId="None" clId="Web-{0E181299-D999-4405-8A59-3EF33B82ABCF}" dt="2021-11-15T08:55:51.027" v="7" actId="14100"/>
          <ac:spMkLst>
            <pc:docMk/>
            <pc:sldMk cId="0" sldId="256"/>
            <ac:spMk id="6" creationId="{00000000-0000-0000-0000-000000000000}"/>
          </ac:spMkLst>
        </pc:spChg>
        <pc:grpChg chg="mod">
          <ac:chgData name="Stephen Kerr" userId="dE6dSBodpfbt+syxXklrrtVATL7PX++nkQJ1eD5r+aw=" providerId="None" clId="Web-{0E181299-D999-4405-8A59-3EF33B82ABCF}" dt="2021-11-15T08:56:40.089" v="15" actId="1076"/>
          <ac:grpSpMkLst>
            <pc:docMk/>
            <pc:sldMk cId="0" sldId="256"/>
            <ac:grpSpMk id="7" creationId="{00000000-0000-0000-0000-000000000000}"/>
          </ac:grpSpMkLst>
        </pc:grpChg>
      </pc:sldChg>
      <pc:sldChg chg="addSp delSp modSp modNotes">
        <pc:chgData name="Stephen Kerr" userId="dE6dSBodpfbt+syxXklrrtVATL7PX++nkQJ1eD5r+aw=" providerId="None" clId="Web-{0E181299-D999-4405-8A59-3EF33B82ABCF}" dt="2021-11-15T09:06:17.341" v="139" actId="20577"/>
        <pc:sldMkLst>
          <pc:docMk/>
          <pc:sldMk cId="0" sldId="257"/>
        </pc:sldMkLst>
        <pc:spChg chg="del mod">
          <ac:chgData name="Stephen Kerr" userId="dE6dSBodpfbt+syxXklrrtVATL7PX++nkQJ1eD5r+aw=" providerId="None" clId="Web-{0E181299-D999-4405-8A59-3EF33B82ABCF}" dt="2021-11-15T08:58:27.342" v="34"/>
          <ac:spMkLst>
            <pc:docMk/>
            <pc:sldMk cId="0" sldId="257"/>
            <ac:spMk id="2" creationId="{00000000-0000-0000-0000-000000000000}"/>
          </ac:spMkLst>
        </pc:spChg>
        <pc:spChg chg="mod">
          <ac:chgData name="Stephen Kerr" userId="dE6dSBodpfbt+syxXklrrtVATL7PX++nkQJ1eD5r+aw=" providerId="None" clId="Web-{0E181299-D999-4405-8A59-3EF33B82ABCF}" dt="2021-11-15T09:06:17.341" v="139" actId="20577"/>
          <ac:spMkLst>
            <pc:docMk/>
            <pc:sldMk cId="0" sldId="257"/>
            <ac:spMk id="7" creationId="{00000000-0000-0000-0000-000000000000}"/>
          </ac:spMkLst>
        </pc:spChg>
        <pc:grpChg chg="del">
          <ac:chgData name="Stephen Kerr" userId="dE6dSBodpfbt+syxXklrrtVATL7PX++nkQJ1eD5r+aw=" providerId="None" clId="Web-{0E181299-D999-4405-8A59-3EF33B82ABCF}" dt="2021-11-15T09:05:29.169" v="128"/>
          <ac:grpSpMkLst>
            <pc:docMk/>
            <pc:sldMk cId="0" sldId="257"/>
            <ac:grpSpMk id="3" creationId="{00000000-0000-0000-0000-000000000000}"/>
          </ac:grpSpMkLst>
        </pc:grpChg>
        <pc:picChg chg="add">
          <ac:chgData name="Stephen Kerr" userId="dE6dSBodpfbt+syxXklrrtVATL7PX++nkQJ1eD5r+aw=" providerId="None" clId="Web-{0E181299-D999-4405-8A59-3EF33B82ABCF}" dt="2021-11-15T09:05:29.622" v="129"/>
          <ac:picMkLst>
            <pc:docMk/>
            <pc:sldMk cId="0" sldId="257"/>
            <ac:picMk id="10" creationId="{C648BF27-451D-4F43-94A0-2E2AE6856A80}"/>
          </ac:picMkLst>
        </pc:picChg>
      </pc:sldChg>
      <pc:sldChg chg="addSp delSp modSp modNotes">
        <pc:chgData name="Stephen Kerr" userId="dE6dSBodpfbt+syxXklrrtVATL7PX++nkQJ1eD5r+aw=" providerId="None" clId="Web-{0E181299-D999-4405-8A59-3EF33B82ABCF}" dt="2021-11-15T09:07:30.075" v="164" actId="1076"/>
        <pc:sldMkLst>
          <pc:docMk/>
          <pc:sldMk cId="0" sldId="258"/>
        </pc:sldMkLst>
        <pc:spChg chg="del mod">
          <ac:chgData name="Stephen Kerr" userId="dE6dSBodpfbt+syxXklrrtVATL7PX++nkQJ1eD5r+aw=" providerId="None" clId="Web-{0E181299-D999-4405-8A59-3EF33B82ABCF}" dt="2021-11-15T08:58:39.498" v="38"/>
          <ac:spMkLst>
            <pc:docMk/>
            <pc:sldMk cId="0" sldId="258"/>
            <ac:spMk id="2" creationId="{00000000-0000-0000-0000-000000000000}"/>
          </ac:spMkLst>
        </pc:spChg>
        <pc:spChg chg="mod">
          <ac:chgData name="Stephen Kerr" userId="dE6dSBodpfbt+syxXklrrtVATL7PX++nkQJ1eD5r+aw=" providerId="None" clId="Web-{0E181299-D999-4405-8A59-3EF33B82ABCF}" dt="2021-11-15T09:07:30.075" v="164" actId="1076"/>
          <ac:spMkLst>
            <pc:docMk/>
            <pc:sldMk cId="0" sldId="258"/>
            <ac:spMk id="7" creationId="{00000000-0000-0000-0000-000000000000}"/>
          </ac:spMkLst>
        </pc:spChg>
        <pc:grpChg chg="del">
          <ac:chgData name="Stephen Kerr" userId="dE6dSBodpfbt+syxXklrrtVATL7PX++nkQJ1eD5r+aw=" providerId="None" clId="Web-{0E181299-D999-4405-8A59-3EF33B82ABCF}" dt="2021-11-15T09:05:18.450" v="123"/>
          <ac:grpSpMkLst>
            <pc:docMk/>
            <pc:sldMk cId="0" sldId="258"/>
            <ac:grpSpMk id="3" creationId="{00000000-0000-0000-0000-000000000000}"/>
          </ac:grpSpMkLst>
        </pc:grpChg>
        <pc:picChg chg="add">
          <ac:chgData name="Stephen Kerr" userId="dE6dSBodpfbt+syxXklrrtVATL7PX++nkQJ1eD5r+aw=" providerId="None" clId="Web-{0E181299-D999-4405-8A59-3EF33B82ABCF}" dt="2021-11-15T09:05:19.935" v="124"/>
          <ac:picMkLst>
            <pc:docMk/>
            <pc:sldMk cId="0" sldId="258"/>
            <ac:picMk id="10" creationId="{E7373210-EFA6-4DBB-8E16-0D5432B32A23}"/>
          </ac:picMkLst>
        </pc:picChg>
      </pc:sldChg>
      <pc:sldChg chg="addSp delSp modSp modNotes">
        <pc:chgData name="Stephen Kerr" userId="dE6dSBodpfbt+syxXklrrtVATL7PX++nkQJ1eD5r+aw=" providerId="None" clId="Web-{0E181299-D999-4405-8A59-3EF33B82ABCF}" dt="2021-11-15T09:07:48.043" v="174" actId="20577"/>
        <pc:sldMkLst>
          <pc:docMk/>
          <pc:sldMk cId="0" sldId="259"/>
        </pc:sldMkLst>
        <pc:spChg chg="del">
          <ac:chgData name="Stephen Kerr" userId="dE6dSBodpfbt+syxXklrrtVATL7PX++nkQJ1eD5r+aw=" providerId="None" clId="Web-{0E181299-D999-4405-8A59-3EF33B82ABCF}" dt="2021-11-15T08:59:21.420" v="54"/>
          <ac:spMkLst>
            <pc:docMk/>
            <pc:sldMk cId="0" sldId="259"/>
            <ac:spMk id="2" creationId="{00000000-0000-0000-0000-000000000000}"/>
          </ac:spMkLst>
        </pc:spChg>
        <pc:spChg chg="del">
          <ac:chgData name="Stephen Kerr" userId="dE6dSBodpfbt+syxXklrrtVATL7PX++nkQJ1eD5r+aw=" providerId="None" clId="Web-{0E181299-D999-4405-8A59-3EF33B82ABCF}" dt="2021-11-15T09:07:35.137" v="165"/>
          <ac:spMkLst>
            <pc:docMk/>
            <pc:sldMk cId="0" sldId="259"/>
            <ac:spMk id="7" creationId="{00000000-0000-0000-0000-000000000000}"/>
          </ac:spMkLst>
        </pc:spChg>
        <pc:spChg chg="add del mod">
          <ac:chgData name="Stephen Kerr" userId="dE6dSBodpfbt+syxXklrrtVATL7PX++nkQJ1eD5r+aw=" providerId="None" clId="Web-{0E181299-D999-4405-8A59-3EF33B82ABCF}" dt="2021-11-15T09:07:41.434" v="168"/>
          <ac:spMkLst>
            <pc:docMk/>
            <pc:sldMk cId="0" sldId="259"/>
            <ac:spMk id="12" creationId="{5EEE6A9D-B3FD-4655-B9D9-2A19137397DB}"/>
          </ac:spMkLst>
        </pc:spChg>
        <pc:spChg chg="add del">
          <ac:chgData name="Stephen Kerr" userId="dE6dSBodpfbt+syxXklrrtVATL7PX++nkQJ1eD5r+aw=" providerId="None" clId="Web-{0E181299-D999-4405-8A59-3EF33B82ABCF}" dt="2021-11-15T09:07:40.356" v="167"/>
          <ac:spMkLst>
            <pc:docMk/>
            <pc:sldMk cId="0" sldId="259"/>
            <ac:spMk id="14" creationId="{80C86358-0F26-48AE-BBD2-F3726804B4D3}"/>
          </ac:spMkLst>
        </pc:spChg>
        <pc:spChg chg="add mod">
          <ac:chgData name="Stephen Kerr" userId="dE6dSBodpfbt+syxXklrrtVATL7PX++nkQJ1eD5r+aw=" providerId="None" clId="Web-{0E181299-D999-4405-8A59-3EF33B82ABCF}" dt="2021-11-15T09:07:48.043" v="174" actId="20577"/>
          <ac:spMkLst>
            <pc:docMk/>
            <pc:sldMk cId="0" sldId="259"/>
            <ac:spMk id="16" creationId="{040BF8EB-1DBF-4606-AC1A-A11A8AFD9F15}"/>
          </ac:spMkLst>
        </pc:spChg>
        <pc:grpChg chg="del">
          <ac:chgData name="Stephen Kerr" userId="dE6dSBodpfbt+syxXklrrtVATL7PX++nkQJ1eD5r+aw=" providerId="None" clId="Web-{0E181299-D999-4405-8A59-3EF33B82ABCF}" dt="2021-11-15T09:05:14.825" v="122"/>
          <ac:grpSpMkLst>
            <pc:docMk/>
            <pc:sldMk cId="0" sldId="259"/>
            <ac:grpSpMk id="3" creationId="{00000000-0000-0000-0000-000000000000}"/>
          </ac:grpSpMkLst>
        </pc:grpChg>
        <pc:picChg chg="add">
          <ac:chgData name="Stephen Kerr" userId="dE6dSBodpfbt+syxXklrrtVATL7PX++nkQJ1eD5r+aw=" providerId="None" clId="Web-{0E181299-D999-4405-8A59-3EF33B82ABCF}" dt="2021-11-15T09:05:25.919" v="127"/>
          <ac:picMkLst>
            <pc:docMk/>
            <pc:sldMk cId="0" sldId="259"/>
            <ac:picMk id="10" creationId="{5A2F9FB3-EBEF-447D-80EB-00414512226E}"/>
          </ac:picMkLst>
        </pc:picChg>
      </pc:sldChg>
      <pc:sldChg chg="addSp delSp modSp modNotes">
        <pc:chgData name="Stephen Kerr" userId="dE6dSBodpfbt+syxXklrrtVATL7PX++nkQJ1eD5r+aw=" providerId="None" clId="Web-{0E181299-D999-4405-8A59-3EF33B82ABCF}" dt="2021-11-15T09:08:07.231" v="180" actId="20577"/>
        <pc:sldMkLst>
          <pc:docMk/>
          <pc:sldMk cId="0" sldId="260"/>
        </pc:sldMkLst>
        <pc:spChg chg="del">
          <ac:chgData name="Stephen Kerr" userId="dE6dSBodpfbt+syxXklrrtVATL7PX++nkQJ1eD5r+aw=" providerId="None" clId="Web-{0E181299-D999-4405-8A59-3EF33B82ABCF}" dt="2021-11-15T08:59:23.763" v="55"/>
          <ac:spMkLst>
            <pc:docMk/>
            <pc:sldMk cId="0" sldId="260"/>
            <ac:spMk id="2" creationId="{00000000-0000-0000-0000-000000000000}"/>
          </ac:spMkLst>
        </pc:spChg>
        <pc:spChg chg="del mod">
          <ac:chgData name="Stephen Kerr" userId="dE6dSBodpfbt+syxXklrrtVATL7PX++nkQJ1eD5r+aw=" providerId="None" clId="Web-{0E181299-D999-4405-8A59-3EF33B82ABCF}" dt="2021-11-15T09:07:55.809" v="176"/>
          <ac:spMkLst>
            <pc:docMk/>
            <pc:sldMk cId="0" sldId="260"/>
            <ac:spMk id="7" creationId="{00000000-0000-0000-0000-000000000000}"/>
          </ac:spMkLst>
        </pc:spChg>
        <pc:spChg chg="add del mod">
          <ac:chgData name="Stephen Kerr" userId="dE6dSBodpfbt+syxXklrrtVATL7PX++nkQJ1eD5r+aw=" providerId="None" clId="Web-{0E181299-D999-4405-8A59-3EF33B82ABCF}" dt="2021-11-15T09:08:00.371" v="177"/>
          <ac:spMkLst>
            <pc:docMk/>
            <pc:sldMk cId="0" sldId="260"/>
            <ac:spMk id="12" creationId="{9E9886B4-8FDB-47C2-A3F3-E72161E7B377}"/>
          </ac:spMkLst>
        </pc:spChg>
        <pc:spChg chg="add mod">
          <ac:chgData name="Stephen Kerr" userId="dE6dSBodpfbt+syxXklrrtVATL7PX++nkQJ1eD5r+aw=" providerId="None" clId="Web-{0E181299-D999-4405-8A59-3EF33B82ABCF}" dt="2021-11-15T09:08:07.231" v="180" actId="20577"/>
          <ac:spMkLst>
            <pc:docMk/>
            <pc:sldMk cId="0" sldId="260"/>
            <ac:spMk id="14" creationId="{7EDD7EA6-49ED-46F9-9073-2040875AAF6C}"/>
          </ac:spMkLst>
        </pc:spChg>
        <pc:grpChg chg="del">
          <ac:chgData name="Stephen Kerr" userId="dE6dSBodpfbt+syxXklrrtVATL7PX++nkQJ1eD5r+aw=" providerId="None" clId="Web-{0E181299-D999-4405-8A59-3EF33B82ABCF}" dt="2021-11-15T09:05:10.560" v="121"/>
          <ac:grpSpMkLst>
            <pc:docMk/>
            <pc:sldMk cId="0" sldId="260"/>
            <ac:grpSpMk id="3" creationId="{00000000-0000-0000-0000-000000000000}"/>
          </ac:grpSpMkLst>
        </pc:grpChg>
        <pc:picChg chg="add">
          <ac:chgData name="Stephen Kerr" userId="dE6dSBodpfbt+syxXklrrtVATL7PX++nkQJ1eD5r+aw=" providerId="None" clId="Web-{0E181299-D999-4405-8A59-3EF33B82ABCF}" dt="2021-11-15T09:05:23.841" v="126"/>
          <ac:picMkLst>
            <pc:docMk/>
            <pc:sldMk cId="0" sldId="260"/>
            <ac:picMk id="10" creationId="{453B5656-E94E-4BED-AEB7-5ED95F9BF852}"/>
          </ac:picMkLst>
        </pc:picChg>
      </pc:sldChg>
      <pc:sldChg chg="addSp delSp modSp modNotes">
        <pc:chgData name="Stephen Kerr" userId="dE6dSBodpfbt+syxXklrrtVATL7PX++nkQJ1eD5r+aw=" providerId="None" clId="Web-{0E181299-D999-4405-8A59-3EF33B82ABCF}" dt="2021-11-15T09:08:34.699" v="191" actId="20577"/>
        <pc:sldMkLst>
          <pc:docMk/>
          <pc:sldMk cId="0" sldId="261"/>
        </pc:sldMkLst>
        <pc:spChg chg="del">
          <ac:chgData name="Stephen Kerr" userId="dE6dSBodpfbt+syxXklrrtVATL7PX++nkQJ1eD5r+aw=" providerId="None" clId="Web-{0E181299-D999-4405-8A59-3EF33B82ABCF}" dt="2021-11-15T08:59:26.966" v="56"/>
          <ac:spMkLst>
            <pc:docMk/>
            <pc:sldMk cId="0" sldId="261"/>
            <ac:spMk id="2" creationId="{00000000-0000-0000-0000-000000000000}"/>
          </ac:spMkLst>
        </pc:spChg>
        <pc:spChg chg="del mod">
          <ac:chgData name="Stephen Kerr" userId="dE6dSBodpfbt+syxXklrrtVATL7PX++nkQJ1eD5r+aw=" providerId="None" clId="Web-{0E181299-D999-4405-8A59-3EF33B82ABCF}" dt="2021-11-15T09:08:24.246" v="186"/>
          <ac:spMkLst>
            <pc:docMk/>
            <pc:sldMk cId="0" sldId="261"/>
            <ac:spMk id="7" creationId="{00000000-0000-0000-0000-000000000000}"/>
          </ac:spMkLst>
        </pc:spChg>
        <pc:spChg chg="add mod">
          <ac:chgData name="Stephen Kerr" userId="dE6dSBodpfbt+syxXklrrtVATL7PX++nkQJ1eD5r+aw=" providerId="None" clId="Web-{0E181299-D999-4405-8A59-3EF33B82ABCF}" dt="2021-11-15T09:08:34.699" v="191" actId="20577"/>
          <ac:spMkLst>
            <pc:docMk/>
            <pc:sldMk cId="0" sldId="261"/>
            <ac:spMk id="14" creationId="{62C86593-6B18-45A6-9817-C683AE5DF0AC}"/>
          </ac:spMkLst>
        </pc:spChg>
        <pc:grpChg chg="del">
          <ac:chgData name="Stephen Kerr" userId="dE6dSBodpfbt+syxXklrrtVATL7PX++nkQJ1eD5r+aw=" providerId="None" clId="Web-{0E181299-D999-4405-8A59-3EF33B82ABCF}" dt="2021-11-15T09:05:07.169" v="120"/>
          <ac:grpSpMkLst>
            <pc:docMk/>
            <pc:sldMk cId="0" sldId="261"/>
            <ac:grpSpMk id="3" creationId="{00000000-0000-0000-0000-000000000000}"/>
          </ac:grpSpMkLst>
        </pc:grpChg>
        <pc:picChg chg="add del">
          <ac:chgData name="Stephen Kerr" userId="dE6dSBodpfbt+syxXklrrtVATL7PX++nkQJ1eD5r+aw=" providerId="None" clId="Web-{0E181299-D999-4405-8A59-3EF33B82ABCF}" dt="2021-11-15T09:05:05.622" v="119"/>
          <ac:picMkLst>
            <pc:docMk/>
            <pc:sldMk cId="0" sldId="261"/>
            <ac:picMk id="10" creationId="{470C6DD6-F262-4F96-88E0-DBFE4E79C11D}"/>
          </ac:picMkLst>
        </pc:picChg>
        <pc:picChg chg="add">
          <ac:chgData name="Stephen Kerr" userId="dE6dSBodpfbt+syxXklrrtVATL7PX++nkQJ1eD5r+aw=" providerId="None" clId="Web-{0E181299-D999-4405-8A59-3EF33B82ABCF}" dt="2021-11-15T09:05:22.747" v="125"/>
          <ac:picMkLst>
            <pc:docMk/>
            <pc:sldMk cId="0" sldId="261"/>
            <ac:picMk id="12" creationId="{07658660-46CF-437E-88FD-4710811F7243}"/>
          </ac:picMkLst>
        </pc:picChg>
      </pc:sldChg>
      <pc:sldChg chg="addSp delSp modSp modNotes">
        <pc:chgData name="Stephen Kerr" userId="dE6dSBodpfbt+syxXklrrtVATL7PX++nkQJ1eD5r+aw=" providerId="None" clId="Web-{0E181299-D999-4405-8A59-3EF33B82ABCF}" dt="2021-11-15T09:11:54.527" v="262" actId="20577"/>
        <pc:sldMkLst>
          <pc:docMk/>
          <pc:sldMk cId="0" sldId="262"/>
        </pc:sldMkLst>
        <pc:spChg chg="del">
          <ac:chgData name="Stephen Kerr" userId="dE6dSBodpfbt+syxXklrrtVATL7PX++nkQJ1eD5r+aw=" providerId="None" clId="Web-{0E181299-D999-4405-8A59-3EF33B82ABCF}" dt="2021-11-15T08:59:31.123" v="57"/>
          <ac:spMkLst>
            <pc:docMk/>
            <pc:sldMk cId="0" sldId="262"/>
            <ac:spMk id="2" creationId="{00000000-0000-0000-0000-000000000000}"/>
          </ac:spMkLst>
        </pc:spChg>
        <pc:spChg chg="del">
          <ac:chgData name="Stephen Kerr" userId="dE6dSBodpfbt+syxXklrrtVATL7PX++nkQJ1eD5r+aw=" providerId="None" clId="Web-{0E181299-D999-4405-8A59-3EF33B82ABCF}" dt="2021-11-15T09:08:39.324" v="192"/>
          <ac:spMkLst>
            <pc:docMk/>
            <pc:sldMk cId="0" sldId="262"/>
            <ac:spMk id="7" creationId="{00000000-0000-0000-0000-000000000000}"/>
          </ac:spMkLst>
        </pc:spChg>
        <pc:spChg chg="add del mod">
          <ac:chgData name="Stephen Kerr" userId="dE6dSBodpfbt+syxXklrrtVATL7PX++nkQJ1eD5r+aw=" providerId="None" clId="Web-{0E181299-D999-4405-8A59-3EF33B82ABCF}" dt="2021-11-15T09:08:40.809" v="193"/>
          <ac:spMkLst>
            <pc:docMk/>
            <pc:sldMk cId="0" sldId="262"/>
            <ac:spMk id="12" creationId="{EB843828-5451-4DAA-96FE-7C4759B6D3D4}"/>
          </ac:spMkLst>
        </pc:spChg>
        <pc:spChg chg="add mod">
          <ac:chgData name="Stephen Kerr" userId="dE6dSBodpfbt+syxXklrrtVATL7PX++nkQJ1eD5r+aw=" providerId="None" clId="Web-{0E181299-D999-4405-8A59-3EF33B82ABCF}" dt="2021-11-15T09:11:54.527" v="262" actId="20577"/>
          <ac:spMkLst>
            <pc:docMk/>
            <pc:sldMk cId="0" sldId="262"/>
            <ac:spMk id="14" creationId="{2A4B6443-4CD0-480C-976D-0A3097A1E521}"/>
          </ac:spMkLst>
        </pc:spChg>
        <pc:grpChg chg="del">
          <ac:chgData name="Stephen Kerr" userId="dE6dSBodpfbt+syxXklrrtVATL7PX++nkQJ1eD5r+aw=" providerId="None" clId="Web-{0E181299-D999-4405-8A59-3EF33B82ABCF}" dt="2021-11-15T09:05:00.185" v="116"/>
          <ac:grpSpMkLst>
            <pc:docMk/>
            <pc:sldMk cId="0" sldId="262"/>
            <ac:grpSpMk id="3" creationId="{00000000-0000-0000-0000-000000000000}"/>
          </ac:grpSpMkLst>
        </pc:grpChg>
        <pc:picChg chg="add">
          <ac:chgData name="Stephen Kerr" userId="dE6dSBodpfbt+syxXklrrtVATL7PX++nkQJ1eD5r+aw=" providerId="None" clId="Web-{0E181299-D999-4405-8A59-3EF33B82ABCF}" dt="2021-11-15T09:05:00.872" v="117"/>
          <ac:picMkLst>
            <pc:docMk/>
            <pc:sldMk cId="0" sldId="262"/>
            <ac:picMk id="10" creationId="{3C9D0F79-9274-4711-9CB6-88A0E38CBA29}"/>
          </ac:picMkLst>
        </pc:picChg>
      </pc:sldChg>
      <pc:sldChg chg="addSp delSp modSp modNotes">
        <pc:chgData name="Stephen Kerr" userId="dE6dSBodpfbt+syxXklrrtVATL7PX++nkQJ1eD5r+aw=" providerId="None" clId="Web-{0E181299-D999-4405-8A59-3EF33B82ABCF}" dt="2021-11-15T09:09:28.230" v="210" actId="20577"/>
        <pc:sldMkLst>
          <pc:docMk/>
          <pc:sldMk cId="0" sldId="263"/>
        </pc:sldMkLst>
        <pc:spChg chg="del">
          <ac:chgData name="Stephen Kerr" userId="dE6dSBodpfbt+syxXklrrtVATL7PX++nkQJ1eD5r+aw=" providerId="None" clId="Web-{0E181299-D999-4405-8A59-3EF33B82ABCF}" dt="2021-11-15T08:59:33.951" v="58"/>
          <ac:spMkLst>
            <pc:docMk/>
            <pc:sldMk cId="0" sldId="263"/>
            <ac:spMk id="2" creationId="{00000000-0000-0000-0000-000000000000}"/>
          </ac:spMkLst>
        </pc:spChg>
        <pc:spChg chg="mod">
          <ac:chgData name="Stephen Kerr" userId="dE6dSBodpfbt+syxXklrrtVATL7PX++nkQJ1eD5r+aw=" providerId="None" clId="Web-{0E181299-D999-4405-8A59-3EF33B82ABCF}" dt="2021-11-15T09:09:28.230" v="210" actId="20577"/>
          <ac:spMkLst>
            <pc:docMk/>
            <pc:sldMk cId="0" sldId="263"/>
            <ac:spMk id="7" creationId="{00000000-0000-0000-0000-000000000000}"/>
          </ac:spMkLst>
        </pc:spChg>
        <pc:grpChg chg="del">
          <ac:chgData name="Stephen Kerr" userId="dE6dSBodpfbt+syxXklrrtVATL7PX++nkQJ1eD5r+aw=" providerId="None" clId="Web-{0E181299-D999-4405-8A59-3EF33B82ABCF}" dt="2021-11-15T09:04:55.341" v="114"/>
          <ac:grpSpMkLst>
            <pc:docMk/>
            <pc:sldMk cId="0" sldId="263"/>
            <ac:grpSpMk id="3" creationId="{00000000-0000-0000-0000-000000000000}"/>
          </ac:grpSpMkLst>
        </pc:grpChg>
        <pc:picChg chg="add">
          <ac:chgData name="Stephen Kerr" userId="dE6dSBodpfbt+syxXklrrtVATL7PX++nkQJ1eD5r+aw=" providerId="None" clId="Web-{0E181299-D999-4405-8A59-3EF33B82ABCF}" dt="2021-11-15T09:04:56.075" v="115"/>
          <ac:picMkLst>
            <pc:docMk/>
            <pc:sldMk cId="0" sldId="263"/>
            <ac:picMk id="10" creationId="{4D2B0088-FE70-4563-93EA-263400C289F7}"/>
          </ac:picMkLst>
        </pc:picChg>
      </pc:sldChg>
      <pc:sldChg chg="addSp delSp modSp modNotes">
        <pc:chgData name="Stephen Kerr" userId="dE6dSBodpfbt+syxXklrrtVATL7PX++nkQJ1eD5r+aw=" providerId="None" clId="Web-{0E181299-D999-4405-8A59-3EF33B82ABCF}" dt="2021-11-15T09:09:54.886" v="227" actId="20577"/>
        <pc:sldMkLst>
          <pc:docMk/>
          <pc:sldMk cId="0" sldId="264"/>
        </pc:sldMkLst>
        <pc:spChg chg="del">
          <ac:chgData name="Stephen Kerr" userId="dE6dSBodpfbt+syxXklrrtVATL7PX++nkQJ1eD5r+aw=" providerId="None" clId="Web-{0E181299-D999-4405-8A59-3EF33B82ABCF}" dt="2021-11-15T08:59:37.544" v="59"/>
          <ac:spMkLst>
            <pc:docMk/>
            <pc:sldMk cId="0" sldId="264"/>
            <ac:spMk id="2" creationId="{00000000-0000-0000-0000-000000000000}"/>
          </ac:spMkLst>
        </pc:spChg>
        <pc:spChg chg="mod">
          <ac:chgData name="Stephen Kerr" userId="dE6dSBodpfbt+syxXklrrtVATL7PX++nkQJ1eD5r+aw=" providerId="None" clId="Web-{0E181299-D999-4405-8A59-3EF33B82ABCF}" dt="2021-11-15T09:09:54.886" v="227" actId="20577"/>
          <ac:spMkLst>
            <pc:docMk/>
            <pc:sldMk cId="0" sldId="264"/>
            <ac:spMk id="7" creationId="{00000000-0000-0000-0000-000000000000}"/>
          </ac:spMkLst>
        </pc:spChg>
        <pc:grpChg chg="del">
          <ac:chgData name="Stephen Kerr" userId="dE6dSBodpfbt+syxXklrrtVATL7PX++nkQJ1eD5r+aw=" providerId="None" clId="Web-{0E181299-D999-4405-8A59-3EF33B82ABCF}" dt="2021-11-15T09:04:49.013" v="112"/>
          <ac:grpSpMkLst>
            <pc:docMk/>
            <pc:sldMk cId="0" sldId="264"/>
            <ac:grpSpMk id="3" creationId="{00000000-0000-0000-0000-000000000000}"/>
          </ac:grpSpMkLst>
        </pc:grpChg>
        <pc:picChg chg="add">
          <ac:chgData name="Stephen Kerr" userId="dE6dSBodpfbt+syxXklrrtVATL7PX++nkQJ1eD5r+aw=" providerId="None" clId="Web-{0E181299-D999-4405-8A59-3EF33B82ABCF}" dt="2021-11-15T09:04:49.466" v="113"/>
          <ac:picMkLst>
            <pc:docMk/>
            <pc:sldMk cId="0" sldId="264"/>
            <ac:picMk id="10" creationId="{25024A9D-95DA-4324-A033-7C53458382EE}"/>
          </ac:picMkLst>
        </pc:picChg>
      </pc:sldChg>
      <pc:sldChg chg="addSp delSp modSp modNotes">
        <pc:chgData name="Stephen Kerr" userId="dE6dSBodpfbt+syxXklrrtVATL7PX++nkQJ1eD5r+aw=" providerId="None" clId="Web-{0E181299-D999-4405-8A59-3EF33B82ABCF}" dt="2021-11-15T09:10:10.886" v="231"/>
        <pc:sldMkLst>
          <pc:docMk/>
          <pc:sldMk cId="0" sldId="265"/>
        </pc:sldMkLst>
        <pc:spChg chg="del">
          <ac:chgData name="Stephen Kerr" userId="dE6dSBodpfbt+syxXklrrtVATL7PX++nkQJ1eD5r+aw=" providerId="None" clId="Web-{0E181299-D999-4405-8A59-3EF33B82ABCF}" dt="2021-11-15T08:59:40.716" v="60"/>
          <ac:spMkLst>
            <pc:docMk/>
            <pc:sldMk cId="0" sldId="265"/>
            <ac:spMk id="2" creationId="{00000000-0000-0000-0000-000000000000}"/>
          </ac:spMkLst>
        </pc:spChg>
        <pc:spChg chg="mod">
          <ac:chgData name="Stephen Kerr" userId="dE6dSBodpfbt+syxXklrrtVATL7PX++nkQJ1eD5r+aw=" providerId="None" clId="Web-{0E181299-D999-4405-8A59-3EF33B82ABCF}" dt="2021-11-15T09:10:10.886" v="231"/>
          <ac:spMkLst>
            <pc:docMk/>
            <pc:sldMk cId="0" sldId="265"/>
            <ac:spMk id="7" creationId="{00000000-0000-0000-0000-000000000000}"/>
          </ac:spMkLst>
        </pc:spChg>
        <pc:grpChg chg="del">
          <ac:chgData name="Stephen Kerr" userId="dE6dSBodpfbt+syxXklrrtVATL7PX++nkQJ1eD5r+aw=" providerId="None" clId="Web-{0E181299-D999-4405-8A59-3EF33B82ABCF}" dt="2021-11-15T09:04:44.794" v="110"/>
          <ac:grpSpMkLst>
            <pc:docMk/>
            <pc:sldMk cId="0" sldId="265"/>
            <ac:grpSpMk id="3" creationId="{00000000-0000-0000-0000-000000000000}"/>
          </ac:grpSpMkLst>
        </pc:grpChg>
        <pc:picChg chg="add">
          <ac:chgData name="Stephen Kerr" userId="dE6dSBodpfbt+syxXklrrtVATL7PX++nkQJ1eD5r+aw=" providerId="None" clId="Web-{0E181299-D999-4405-8A59-3EF33B82ABCF}" dt="2021-11-15T09:04:45.310" v="111"/>
          <ac:picMkLst>
            <pc:docMk/>
            <pc:sldMk cId="0" sldId="265"/>
            <ac:picMk id="10" creationId="{487CF06E-633D-4A73-BF6C-340ED314D56A}"/>
          </ac:picMkLst>
        </pc:picChg>
      </pc:sldChg>
      <pc:sldChg chg="addSp delSp modSp modNotes">
        <pc:chgData name="Stephen Kerr" userId="dE6dSBodpfbt+syxXklrrtVATL7PX++nkQJ1eD5r+aw=" providerId="None" clId="Web-{0E181299-D999-4405-8A59-3EF33B82ABCF}" dt="2021-11-15T09:11:48.167" v="260" actId="20577"/>
        <pc:sldMkLst>
          <pc:docMk/>
          <pc:sldMk cId="0" sldId="266"/>
        </pc:sldMkLst>
        <pc:spChg chg="del mod">
          <ac:chgData name="Stephen Kerr" userId="dE6dSBodpfbt+syxXklrrtVATL7PX++nkQJ1eD5r+aw=" providerId="None" clId="Web-{0E181299-D999-4405-8A59-3EF33B82ABCF}" dt="2021-11-15T08:59:47.591" v="64"/>
          <ac:spMkLst>
            <pc:docMk/>
            <pc:sldMk cId="0" sldId="266"/>
            <ac:spMk id="2" creationId="{00000000-0000-0000-0000-000000000000}"/>
          </ac:spMkLst>
        </pc:spChg>
        <pc:spChg chg="mod">
          <ac:chgData name="Stephen Kerr" userId="dE6dSBodpfbt+syxXklrrtVATL7PX++nkQJ1eD5r+aw=" providerId="None" clId="Web-{0E181299-D999-4405-8A59-3EF33B82ABCF}" dt="2021-11-15T09:11:48.167" v="260" actId="20577"/>
          <ac:spMkLst>
            <pc:docMk/>
            <pc:sldMk cId="0" sldId="266"/>
            <ac:spMk id="7" creationId="{00000000-0000-0000-0000-000000000000}"/>
          </ac:spMkLst>
        </pc:spChg>
        <pc:grpChg chg="del">
          <ac:chgData name="Stephen Kerr" userId="dE6dSBodpfbt+syxXklrrtVATL7PX++nkQJ1eD5r+aw=" providerId="None" clId="Web-{0E181299-D999-4405-8A59-3EF33B82ABCF}" dt="2021-11-15T09:04:41.310" v="108"/>
          <ac:grpSpMkLst>
            <pc:docMk/>
            <pc:sldMk cId="0" sldId="266"/>
            <ac:grpSpMk id="3" creationId="{00000000-0000-0000-0000-000000000000}"/>
          </ac:grpSpMkLst>
        </pc:grpChg>
        <pc:picChg chg="add">
          <ac:chgData name="Stephen Kerr" userId="dE6dSBodpfbt+syxXklrrtVATL7PX++nkQJ1eD5r+aw=" providerId="None" clId="Web-{0E181299-D999-4405-8A59-3EF33B82ABCF}" dt="2021-11-15T09:04:41.669" v="109"/>
          <ac:picMkLst>
            <pc:docMk/>
            <pc:sldMk cId="0" sldId="266"/>
            <ac:picMk id="10" creationId="{2211B8E4-AAA0-4D83-ACB5-AAEEEAFB102E}"/>
          </ac:picMkLst>
        </pc:picChg>
      </pc:sldChg>
      <pc:sldChg chg="addSp delSp modSp modNotes">
        <pc:chgData name="Stephen Kerr" userId="dE6dSBodpfbt+syxXklrrtVATL7PX++nkQJ1eD5r+aw=" providerId="None" clId="Web-{0E181299-D999-4405-8A59-3EF33B82ABCF}" dt="2021-11-15T09:04:36.841" v="107"/>
        <pc:sldMkLst>
          <pc:docMk/>
          <pc:sldMk cId="0" sldId="267"/>
        </pc:sldMkLst>
        <pc:spChg chg="del">
          <ac:chgData name="Stephen Kerr" userId="dE6dSBodpfbt+syxXklrrtVATL7PX++nkQJ1eD5r+aw=" providerId="None" clId="Web-{0E181299-D999-4405-8A59-3EF33B82ABCF}" dt="2021-11-15T08:59:50.388" v="65"/>
          <ac:spMkLst>
            <pc:docMk/>
            <pc:sldMk cId="0" sldId="267"/>
            <ac:spMk id="2" creationId="{00000000-0000-0000-0000-000000000000}"/>
          </ac:spMkLst>
        </pc:spChg>
        <pc:spChg chg="mod">
          <ac:chgData name="Stephen Kerr" userId="dE6dSBodpfbt+syxXklrrtVATL7PX++nkQJ1eD5r+aw=" providerId="None" clId="Web-{0E181299-D999-4405-8A59-3EF33B82ABCF}" dt="2021-11-15T09:00:26.654" v="76" actId="20577"/>
          <ac:spMkLst>
            <pc:docMk/>
            <pc:sldMk cId="0" sldId="267"/>
            <ac:spMk id="7" creationId="{00000000-0000-0000-0000-000000000000}"/>
          </ac:spMkLst>
        </pc:spChg>
        <pc:grpChg chg="del">
          <ac:chgData name="Stephen Kerr" userId="dE6dSBodpfbt+syxXklrrtVATL7PX++nkQJ1eD5r+aw=" providerId="None" clId="Web-{0E181299-D999-4405-8A59-3EF33B82ABCF}" dt="2021-11-15T09:04:35.607" v="106"/>
          <ac:grpSpMkLst>
            <pc:docMk/>
            <pc:sldMk cId="0" sldId="267"/>
            <ac:grpSpMk id="3" creationId="{00000000-0000-0000-0000-000000000000}"/>
          </ac:grpSpMkLst>
        </pc:grpChg>
        <pc:picChg chg="add del">
          <ac:chgData name="Stephen Kerr" userId="dE6dSBodpfbt+syxXklrrtVATL7PX++nkQJ1eD5r+aw=" providerId="None" clId="Web-{0E181299-D999-4405-8A59-3EF33B82ABCF}" dt="2021-11-15T09:04:32.841" v="105"/>
          <ac:picMkLst>
            <pc:docMk/>
            <pc:sldMk cId="0" sldId="267"/>
            <ac:picMk id="10" creationId="{BBA31020-3A57-465D-BF11-24BC673CC2FF}"/>
          </ac:picMkLst>
        </pc:picChg>
        <pc:picChg chg="add">
          <ac:chgData name="Stephen Kerr" userId="dE6dSBodpfbt+syxXklrrtVATL7PX++nkQJ1eD5r+aw=" providerId="None" clId="Web-{0E181299-D999-4405-8A59-3EF33B82ABCF}" dt="2021-11-15T09:04:36.841" v="107"/>
          <ac:picMkLst>
            <pc:docMk/>
            <pc:sldMk cId="0" sldId="267"/>
            <ac:picMk id="12" creationId="{18CD7785-99F0-4843-BB7F-19B08811B43F}"/>
          </ac:picMkLst>
        </pc:picChg>
      </pc:sldChg>
      <pc:sldChg chg="del modNotes">
        <pc:chgData name="Stephen Kerr" userId="dE6dSBodpfbt+syxXklrrtVATL7PX++nkQJ1eD5r+aw=" providerId="None" clId="Web-{0E181299-D999-4405-8A59-3EF33B82ABCF}" dt="2021-11-15T09:00:38.966" v="79"/>
        <pc:sldMkLst>
          <pc:docMk/>
          <pc:sldMk cId="0" sldId="268"/>
        </pc:sldMkLst>
      </pc:sldChg>
      <pc:sldChg chg="del modNotes">
        <pc:chgData name="Stephen Kerr" userId="dE6dSBodpfbt+syxXklrrtVATL7PX++nkQJ1eD5r+aw=" providerId="None" clId="Web-{0E181299-D999-4405-8A59-3EF33B82ABCF}" dt="2021-11-15T09:00:38.966" v="78"/>
        <pc:sldMkLst>
          <pc:docMk/>
          <pc:sldMk cId="0" sldId="269"/>
        </pc:sldMkLst>
      </pc:sldChg>
      <pc:sldChg chg="del modNotes">
        <pc:chgData name="Stephen Kerr" userId="dE6dSBodpfbt+syxXklrrtVATL7PX++nkQJ1eD5r+aw=" providerId="None" clId="Web-{0E181299-D999-4405-8A59-3EF33B82ABCF}" dt="2021-11-15T09:00:38.966" v="77"/>
        <pc:sldMkLst>
          <pc:docMk/>
          <pc:sldMk cId="0" sldId="270"/>
        </pc:sldMkLst>
      </pc:sldChg>
      <pc:sldChg chg="addSp delSp modSp modNotes">
        <pc:chgData name="Stephen Kerr" userId="dE6dSBodpfbt+syxXklrrtVATL7PX++nkQJ1eD5r+aw=" providerId="None" clId="Web-{0E181299-D999-4405-8A59-3EF33B82ABCF}" dt="2021-11-15T09:10:59.152" v="252" actId="20577"/>
        <pc:sldMkLst>
          <pc:docMk/>
          <pc:sldMk cId="0" sldId="271"/>
        </pc:sldMkLst>
        <pc:spChg chg="del">
          <ac:chgData name="Stephen Kerr" userId="dE6dSBodpfbt+syxXklrrtVATL7PX++nkQJ1eD5r+aw=" providerId="None" clId="Web-{0E181299-D999-4405-8A59-3EF33B82ABCF}" dt="2021-11-15T09:02:25.107" v="89"/>
          <ac:spMkLst>
            <pc:docMk/>
            <pc:sldMk cId="0" sldId="271"/>
            <ac:spMk id="2" creationId="{00000000-0000-0000-0000-000000000000}"/>
          </ac:spMkLst>
        </pc:spChg>
        <pc:spChg chg="del mod">
          <ac:chgData name="Stephen Kerr" userId="dE6dSBodpfbt+syxXklrrtVATL7PX++nkQJ1eD5r+aw=" providerId="None" clId="Web-{0E181299-D999-4405-8A59-3EF33B82ABCF}" dt="2021-11-15T09:04:05.888" v="99"/>
          <ac:spMkLst>
            <pc:docMk/>
            <pc:sldMk cId="0" sldId="271"/>
            <ac:spMk id="4" creationId="{00000000-0000-0000-0000-000000000000}"/>
          </ac:spMkLst>
        </pc:spChg>
        <pc:spChg chg="mod">
          <ac:chgData name="Stephen Kerr" userId="dE6dSBodpfbt+syxXklrrtVATL7PX++nkQJ1eD5r+aw=" providerId="None" clId="Web-{0E181299-D999-4405-8A59-3EF33B82ABCF}" dt="2021-11-15T09:10:59.152" v="252" actId="20577"/>
          <ac:spMkLst>
            <pc:docMk/>
            <pc:sldMk cId="0" sldId="271"/>
            <ac:spMk id="7" creationId="{00000000-0000-0000-0000-000000000000}"/>
          </ac:spMkLst>
        </pc:spChg>
        <pc:grpChg chg="del">
          <ac:chgData name="Stephen Kerr" userId="dE6dSBodpfbt+syxXklrrtVATL7PX++nkQJ1eD5r+aw=" providerId="None" clId="Web-{0E181299-D999-4405-8A59-3EF33B82ABCF}" dt="2021-11-15T09:04:14.404" v="102"/>
          <ac:grpSpMkLst>
            <pc:docMk/>
            <pc:sldMk cId="0" sldId="271"/>
            <ac:grpSpMk id="3" creationId="{00000000-0000-0000-0000-000000000000}"/>
          </ac:grpSpMkLst>
        </pc:grpChg>
        <pc:picChg chg="add del mod">
          <ac:chgData name="Stephen Kerr" userId="dE6dSBodpfbt+syxXklrrtVATL7PX++nkQJ1eD5r+aw=" providerId="None" clId="Web-{0E181299-D999-4405-8A59-3EF33B82ABCF}" dt="2021-11-15T09:04:21.872" v="103" actId="1076"/>
          <ac:picMkLst>
            <pc:docMk/>
            <pc:sldMk cId="0" sldId="271"/>
            <ac:picMk id="9" creationId="{52CACF2D-5D53-4042-870A-BB68B46F19F8}"/>
          </ac:picMkLst>
        </pc:picChg>
      </pc:sldChg>
      <pc:sldChg chg="modSp add replId">
        <pc:chgData name="Stephen Kerr" userId="dE6dSBodpfbt+syxXklrrtVATL7PX++nkQJ1eD5r+aw=" providerId="None" clId="Web-{0E181299-D999-4405-8A59-3EF33B82ABCF}" dt="2021-11-15T09:11:05.417" v="254" actId="20577"/>
        <pc:sldMkLst>
          <pc:docMk/>
          <pc:sldMk cId="4172216830" sldId="272"/>
        </pc:sldMkLst>
        <pc:spChg chg="mod">
          <ac:chgData name="Stephen Kerr" userId="dE6dSBodpfbt+syxXklrrtVATL7PX++nkQJ1eD5r+aw=" providerId="None" clId="Web-{0E181299-D999-4405-8A59-3EF33B82ABCF}" dt="2021-11-15T09:11:05.417" v="254" actId="20577"/>
          <ac:spMkLst>
            <pc:docMk/>
            <pc:sldMk cId="4172216830" sldId="272"/>
            <ac:spMk id="7" creationId="{00000000-0000-0000-0000-000000000000}"/>
          </ac:spMkLst>
        </pc:spChg>
      </pc:sldChg>
      <pc:sldChg chg="modSp add replId">
        <pc:chgData name="Stephen Kerr" userId="dE6dSBodpfbt+syxXklrrtVATL7PX++nkQJ1eD5r+aw=" providerId="None" clId="Web-{0E181299-D999-4405-8A59-3EF33B82ABCF}" dt="2021-11-15T09:11:17.839" v="258" actId="20577"/>
        <pc:sldMkLst>
          <pc:docMk/>
          <pc:sldMk cId="3928877404" sldId="273"/>
        </pc:sldMkLst>
        <pc:spChg chg="mod">
          <ac:chgData name="Stephen Kerr" userId="dE6dSBodpfbt+syxXklrrtVATL7PX++nkQJ1eD5r+aw=" providerId="None" clId="Web-{0E181299-D999-4405-8A59-3EF33B82ABCF}" dt="2021-11-15T09:11:17.839" v="258" actId="20577"/>
          <ac:spMkLst>
            <pc:docMk/>
            <pc:sldMk cId="3928877404" sldId="273"/>
            <ac:spMk id="7" creationId="{00000000-0000-0000-0000-000000000000}"/>
          </ac:spMkLst>
        </pc:spChg>
      </pc:sldChg>
      <pc:sldChg chg="modSp add replId">
        <pc:chgData name="Stephen Kerr" userId="dE6dSBodpfbt+syxXklrrtVATL7PX++nkQJ1eD5r+aw=" providerId="None" clId="Web-{0E181299-D999-4405-8A59-3EF33B82ABCF}" dt="2021-11-15T09:11:14.058" v="257" actId="20577"/>
        <pc:sldMkLst>
          <pc:docMk/>
          <pc:sldMk cId="2708383354" sldId="274"/>
        </pc:sldMkLst>
        <pc:spChg chg="mod">
          <ac:chgData name="Stephen Kerr" userId="dE6dSBodpfbt+syxXklrrtVATL7PX++nkQJ1eD5r+aw=" providerId="None" clId="Web-{0E181299-D999-4405-8A59-3EF33B82ABCF}" dt="2021-11-15T09:11:14.058" v="257" actId="20577"/>
          <ac:spMkLst>
            <pc:docMk/>
            <pc:sldMk cId="2708383354" sldId="274"/>
            <ac:spMk id="7" creationId="{00000000-0000-0000-0000-000000000000}"/>
          </ac:spMkLst>
        </pc:spChg>
      </pc:sldChg>
    </pc:docChg>
  </pc:docChgLst>
  <pc:docChgLst>
    <pc:chgData name="Stephen Kerr" userId="dE6dSBodpfbt+syxXklrrtVATL7PX++nkQJ1eD5r+aw=" providerId="None" clId="Web-{1AE8E97C-38EE-423F-811A-1B47AD5DF32E}"/>
    <pc:docChg chg="modSld">
      <pc:chgData name="Stephen Kerr" userId="dE6dSBodpfbt+syxXklrrtVATL7PX++nkQJ1eD5r+aw=" providerId="None" clId="Web-{1AE8E97C-38EE-423F-811A-1B47AD5DF32E}" dt="2021-11-25T12:24:45.585" v="29" actId="20577"/>
      <pc:docMkLst>
        <pc:docMk/>
      </pc:docMkLst>
      <pc:sldChg chg="addSp modSp">
        <pc:chgData name="Stephen Kerr" userId="dE6dSBodpfbt+syxXklrrtVATL7PX++nkQJ1eD5r+aw=" providerId="None" clId="Web-{1AE8E97C-38EE-423F-811A-1B47AD5DF32E}" dt="2021-11-25T12:24:45.585" v="29" actId="20577"/>
        <pc:sldMkLst>
          <pc:docMk/>
          <pc:sldMk cId="4144229905" sldId="275"/>
        </pc:sldMkLst>
        <pc:spChg chg="add mod">
          <ac:chgData name="Stephen Kerr" userId="dE6dSBodpfbt+syxXklrrtVATL7PX++nkQJ1eD5r+aw=" providerId="None" clId="Web-{1AE8E97C-38EE-423F-811A-1B47AD5DF32E}" dt="2021-11-25T12:23:32.098" v="19" actId="1076"/>
          <ac:spMkLst>
            <pc:docMk/>
            <pc:sldMk cId="4144229905" sldId="275"/>
            <ac:spMk id="8" creationId="{9A14664E-DAAF-49E8-B6F6-9E24B7A7B7EE}"/>
          </ac:spMkLst>
        </pc:spChg>
        <pc:spChg chg="add mod">
          <ac:chgData name="Stephen Kerr" userId="dE6dSBodpfbt+syxXklrrtVATL7PX++nkQJ1eD5r+aw=" providerId="None" clId="Web-{1AE8E97C-38EE-423F-811A-1B47AD5DF32E}" dt="2021-11-25T12:24:45.585" v="29" actId="20577"/>
          <ac:spMkLst>
            <pc:docMk/>
            <pc:sldMk cId="4144229905" sldId="275"/>
            <ac:spMk id="9" creationId="{1F5C163B-4D3F-42D4-B8B9-AF3B7B77F71A}"/>
          </ac:spMkLst>
        </pc:spChg>
        <pc:picChg chg="mod">
          <ac:chgData name="Stephen Kerr" userId="dE6dSBodpfbt+syxXklrrtVATL7PX++nkQJ1eD5r+aw=" providerId="None" clId="Web-{1AE8E97C-38EE-423F-811A-1B47AD5DF32E}" dt="2021-11-25T12:23:04.848" v="5" actId="14100"/>
          <ac:picMkLst>
            <pc:docMk/>
            <pc:sldMk cId="4144229905" sldId="275"/>
            <ac:picMk id="5" creationId="{34BD808B-5B96-4362-A073-F9237E44F3C1}"/>
          </ac:picMkLst>
        </pc:picChg>
        <pc:picChg chg="mod">
          <ac:chgData name="Stephen Kerr" userId="dE6dSBodpfbt+syxXklrrtVATL7PX++nkQJ1eD5r+aw=" providerId="None" clId="Web-{1AE8E97C-38EE-423F-811A-1B47AD5DF32E}" dt="2021-11-25T12:23:01.894" v="4" actId="14100"/>
          <ac:picMkLst>
            <pc:docMk/>
            <pc:sldMk cId="4144229905" sldId="275"/>
            <ac:picMk id="6" creationId="{64F88923-5E4D-4079-B041-ACE951032A41}"/>
          </ac:picMkLst>
        </pc:picChg>
      </pc:sldChg>
      <pc:sldChg chg="addSp modSp">
        <pc:chgData name="Stephen Kerr" userId="dE6dSBodpfbt+syxXklrrtVATL7PX++nkQJ1eD5r+aw=" providerId="None" clId="Web-{1AE8E97C-38EE-423F-811A-1B47AD5DF32E}" dt="2021-11-25T12:24:37.069" v="28" actId="20577"/>
        <pc:sldMkLst>
          <pc:docMk/>
          <pc:sldMk cId="2664040269" sldId="281"/>
        </pc:sldMkLst>
        <pc:spChg chg="add">
          <ac:chgData name="Stephen Kerr" userId="dE6dSBodpfbt+syxXklrrtVATL7PX++nkQJ1eD5r+aw=" providerId="None" clId="Web-{1AE8E97C-38EE-423F-811A-1B47AD5DF32E}" dt="2021-11-25T12:23:58.911" v="23"/>
          <ac:spMkLst>
            <pc:docMk/>
            <pc:sldMk cId="2664040269" sldId="281"/>
            <ac:spMk id="2" creationId="{AAB94C47-0FDC-4AA4-AC58-5A8B273B8F75}"/>
          </ac:spMkLst>
        </pc:spChg>
        <pc:spChg chg="add mod">
          <ac:chgData name="Stephen Kerr" userId="dE6dSBodpfbt+syxXklrrtVATL7PX++nkQJ1eD5r+aw=" providerId="None" clId="Web-{1AE8E97C-38EE-423F-811A-1B47AD5DF32E}" dt="2021-11-25T12:24:37.069" v="28" actId="20577"/>
          <ac:spMkLst>
            <pc:docMk/>
            <pc:sldMk cId="2664040269" sldId="281"/>
            <ac:spMk id="4" creationId="{D380CC80-DF90-43DB-BEF4-0A8A952B432A}"/>
          </ac:spMkLst>
        </pc:spChg>
        <pc:picChg chg="mod">
          <ac:chgData name="Stephen Kerr" userId="dE6dSBodpfbt+syxXklrrtVATL7PX++nkQJ1eD5r+aw=" providerId="None" clId="Web-{1AE8E97C-38EE-423F-811A-1B47AD5DF32E}" dt="2021-11-25T12:24:02.740" v="25" actId="14100"/>
          <ac:picMkLst>
            <pc:docMk/>
            <pc:sldMk cId="2664040269" sldId="281"/>
            <ac:picMk id="5" creationId="{E1D62D84-FA54-45CC-9200-F97EB6052B09}"/>
          </ac:picMkLst>
        </pc:picChg>
        <pc:picChg chg="mod">
          <ac:chgData name="Stephen Kerr" userId="dE6dSBodpfbt+syxXklrrtVATL7PX++nkQJ1eD5r+aw=" providerId="None" clId="Web-{1AE8E97C-38EE-423F-811A-1B47AD5DF32E}" dt="2021-11-25T12:24:13.927" v="27" actId="14100"/>
          <ac:picMkLst>
            <pc:docMk/>
            <pc:sldMk cId="2664040269" sldId="281"/>
            <ac:picMk id="6" creationId="{9878E819-8104-4F4B-A7EA-BEC9FCB5675A}"/>
          </ac:picMkLst>
        </pc:picChg>
      </pc:sldChg>
    </pc:docChg>
  </pc:docChgLst>
  <pc:docChgLst>
    <pc:chgData name="Stephen Kerr" userId="dE6dSBodpfbt+syxXklrrtVATL7PX++nkQJ1eD5r+aw=" providerId="None" clId="Web-{A47D0AA1-8E63-4BEF-BDEB-6BD98FAB59DE}"/>
    <pc:docChg chg="modSld">
      <pc:chgData name="Stephen Kerr" userId="dE6dSBodpfbt+syxXklrrtVATL7PX++nkQJ1eD5r+aw=" providerId="None" clId="Web-{A47D0AA1-8E63-4BEF-BDEB-6BD98FAB59DE}" dt="2021-11-15T09:14:59.953" v="9" actId="1076"/>
      <pc:docMkLst>
        <pc:docMk/>
      </pc:docMkLst>
      <pc:sldChg chg="addSp delSp modSp">
        <pc:chgData name="Stephen Kerr" userId="dE6dSBodpfbt+syxXklrrtVATL7PX++nkQJ1eD5r+aw=" providerId="None" clId="Web-{A47D0AA1-8E63-4BEF-BDEB-6BD98FAB59DE}" dt="2021-11-15T09:14:59.953" v="9" actId="1076"/>
        <pc:sldMkLst>
          <pc:docMk/>
          <pc:sldMk cId="0" sldId="256"/>
        </pc:sldMkLst>
        <pc:grpChg chg="del">
          <ac:chgData name="Stephen Kerr" userId="dE6dSBodpfbt+syxXklrrtVATL7PX++nkQJ1eD5r+aw=" providerId="None" clId="Web-{A47D0AA1-8E63-4BEF-BDEB-6BD98FAB59DE}" dt="2021-11-15T09:14:55.062" v="7"/>
          <ac:grpSpMkLst>
            <pc:docMk/>
            <pc:sldMk cId="0" sldId="256"/>
            <ac:grpSpMk id="7" creationId="{00000000-0000-0000-0000-000000000000}"/>
          </ac:grpSpMkLst>
        </pc:grpChg>
        <pc:picChg chg="add mod">
          <ac:chgData name="Stephen Kerr" userId="dE6dSBodpfbt+syxXklrrtVATL7PX++nkQJ1eD5r+aw=" providerId="None" clId="Web-{A47D0AA1-8E63-4BEF-BDEB-6BD98FAB59DE}" dt="2021-11-15T09:14:59.953" v="9" actId="1076"/>
          <ac:picMkLst>
            <pc:docMk/>
            <pc:sldMk cId="0" sldId="256"/>
            <ac:picMk id="10" creationId="{6DC59489-0D53-4D8B-92D5-158CE12BD6CE}"/>
          </ac:picMkLst>
        </pc:picChg>
      </pc:sldChg>
    </pc:docChg>
  </pc:docChgLst>
  <pc:docChgLst>
    <pc:chgData name="Stephen Kerr" userId="dE6dSBodpfbt+syxXklrrtVATL7PX++nkQJ1eD5r+aw=" providerId="None" clId="Web-{6E6EAC01-BF04-4354-B0EB-8E00790BF058}"/>
    <pc:docChg chg="addSld delSld modSld sldOrd">
      <pc:chgData name="Stephen Kerr" userId="dE6dSBodpfbt+syxXklrrtVATL7PX++nkQJ1eD5r+aw=" providerId="None" clId="Web-{6E6EAC01-BF04-4354-B0EB-8E00790BF058}" dt="2021-11-23T10:48:04.109" v="206"/>
      <pc:docMkLst>
        <pc:docMk/>
      </pc:docMkLst>
      <pc:sldChg chg="addSp delSp modSp">
        <pc:chgData name="Stephen Kerr" userId="dE6dSBodpfbt+syxXklrrtVATL7PX++nkQJ1eD5r+aw=" providerId="None" clId="Web-{6E6EAC01-BF04-4354-B0EB-8E00790BF058}" dt="2021-11-23T10:38:23.847" v="36"/>
        <pc:sldMkLst>
          <pc:docMk/>
          <pc:sldMk cId="0" sldId="256"/>
        </pc:sldMkLst>
        <pc:spChg chg="mod topLvl">
          <ac:chgData name="Stephen Kerr" userId="dE6dSBodpfbt+syxXklrrtVATL7PX++nkQJ1eD5r+aw=" providerId="None" clId="Web-{6E6EAC01-BF04-4354-B0EB-8E00790BF058}" dt="2021-11-23T10:38:23.847" v="36"/>
          <ac:spMkLst>
            <pc:docMk/>
            <pc:sldMk cId="0" sldId="256"/>
            <ac:spMk id="4" creationId="{00000000-0000-0000-0000-000000000000}"/>
          </ac:spMkLst>
        </pc:spChg>
        <pc:spChg chg="del mod topLvl">
          <ac:chgData name="Stephen Kerr" userId="dE6dSBodpfbt+syxXklrrtVATL7PX++nkQJ1eD5r+aw=" providerId="None" clId="Web-{6E6EAC01-BF04-4354-B0EB-8E00790BF058}" dt="2021-11-23T10:36:59.704" v="25"/>
          <ac:spMkLst>
            <pc:docMk/>
            <pc:sldMk cId="0" sldId="256"/>
            <ac:spMk id="5" creationId="{00000000-0000-0000-0000-000000000000}"/>
          </ac:spMkLst>
        </pc:spChg>
        <pc:spChg chg="mod">
          <ac:chgData name="Stephen Kerr" userId="dE6dSBodpfbt+syxXklrrtVATL7PX++nkQJ1eD5r+aw=" providerId="None" clId="Web-{6E6EAC01-BF04-4354-B0EB-8E00790BF058}" dt="2021-11-23T10:37:14.986" v="27" actId="20577"/>
          <ac:spMkLst>
            <pc:docMk/>
            <pc:sldMk cId="0" sldId="256"/>
            <ac:spMk id="6" creationId="{00000000-0000-0000-0000-000000000000}"/>
          </ac:spMkLst>
        </pc:spChg>
        <pc:grpChg chg="del mod">
          <ac:chgData name="Stephen Kerr" userId="dE6dSBodpfbt+syxXklrrtVATL7PX++nkQJ1eD5r+aw=" providerId="None" clId="Web-{6E6EAC01-BF04-4354-B0EB-8E00790BF058}" dt="2021-11-23T10:36:59.704" v="25"/>
          <ac:grpSpMkLst>
            <pc:docMk/>
            <pc:sldMk cId="0" sldId="256"/>
            <ac:grpSpMk id="3" creationId="{00000000-0000-0000-0000-000000000000}"/>
          </ac:grpSpMkLst>
        </pc:grpChg>
        <pc:picChg chg="add mod">
          <ac:chgData name="Stephen Kerr" userId="dE6dSBodpfbt+syxXklrrtVATL7PX++nkQJ1eD5r+aw=" providerId="None" clId="Web-{6E6EAC01-BF04-4354-B0EB-8E00790BF058}" dt="2021-11-23T10:34:17.716" v="8" actId="1076"/>
          <ac:picMkLst>
            <pc:docMk/>
            <pc:sldMk cId="0" sldId="256"/>
            <ac:picMk id="7" creationId="{BDFD7EEA-A0CF-4C54-83CB-3272D46F67EE}"/>
          </ac:picMkLst>
        </pc:picChg>
        <pc:picChg chg="del">
          <ac:chgData name="Stephen Kerr" userId="dE6dSBodpfbt+syxXklrrtVATL7PX++nkQJ1eD5r+aw=" providerId="None" clId="Web-{6E6EAC01-BF04-4354-B0EB-8E00790BF058}" dt="2021-11-23T10:34:13.482" v="7"/>
          <ac:picMkLst>
            <pc:docMk/>
            <pc:sldMk cId="0" sldId="256"/>
            <ac:picMk id="10" creationId="{6DC59489-0D53-4D8B-92D5-158CE12BD6CE}"/>
          </ac:picMkLst>
        </pc:picChg>
      </pc:sldChg>
      <pc:sldChg chg="modSp">
        <pc:chgData name="Stephen Kerr" userId="dE6dSBodpfbt+syxXklrrtVATL7PX++nkQJ1eD5r+aw=" providerId="None" clId="Web-{6E6EAC01-BF04-4354-B0EB-8E00790BF058}" dt="2021-11-23T10:39:00.785" v="51" actId="1076"/>
        <pc:sldMkLst>
          <pc:docMk/>
          <pc:sldMk cId="0" sldId="257"/>
        </pc:sldMkLst>
        <pc:spChg chg="mod">
          <ac:chgData name="Stephen Kerr" userId="dE6dSBodpfbt+syxXklrrtVATL7PX++nkQJ1eD5r+aw=" providerId="None" clId="Web-{6E6EAC01-BF04-4354-B0EB-8E00790BF058}" dt="2021-11-23T10:39:00.785" v="51" actId="1076"/>
          <ac:spMkLst>
            <pc:docMk/>
            <pc:sldMk cId="0" sldId="257"/>
            <ac:spMk id="7" creationId="{00000000-0000-0000-0000-000000000000}"/>
          </ac:spMkLst>
        </pc:spChg>
      </pc:sldChg>
      <pc:sldChg chg="modSp">
        <pc:chgData name="Stephen Kerr" userId="dE6dSBodpfbt+syxXklrrtVATL7PX++nkQJ1eD5r+aw=" providerId="None" clId="Web-{6E6EAC01-BF04-4354-B0EB-8E00790BF058}" dt="2021-11-23T10:39:11.740" v="57" actId="20577"/>
        <pc:sldMkLst>
          <pc:docMk/>
          <pc:sldMk cId="0" sldId="258"/>
        </pc:sldMkLst>
        <pc:spChg chg="mod">
          <ac:chgData name="Stephen Kerr" userId="dE6dSBodpfbt+syxXklrrtVATL7PX++nkQJ1eD5r+aw=" providerId="None" clId="Web-{6E6EAC01-BF04-4354-B0EB-8E00790BF058}" dt="2021-11-23T10:39:11.740" v="57" actId="20577"/>
          <ac:spMkLst>
            <pc:docMk/>
            <pc:sldMk cId="0" sldId="258"/>
            <ac:spMk id="7" creationId="{00000000-0000-0000-0000-000000000000}"/>
          </ac:spMkLst>
        </pc:spChg>
      </pc:sldChg>
      <pc:sldChg chg="modSp">
        <pc:chgData name="Stephen Kerr" userId="dE6dSBodpfbt+syxXklrrtVATL7PX++nkQJ1eD5r+aw=" providerId="None" clId="Web-{6E6EAC01-BF04-4354-B0EB-8E00790BF058}" dt="2021-11-23T10:39:29.036" v="62" actId="20577"/>
        <pc:sldMkLst>
          <pc:docMk/>
          <pc:sldMk cId="0" sldId="259"/>
        </pc:sldMkLst>
        <pc:spChg chg="mod">
          <ac:chgData name="Stephen Kerr" userId="dE6dSBodpfbt+syxXklrrtVATL7PX++nkQJ1eD5r+aw=" providerId="None" clId="Web-{6E6EAC01-BF04-4354-B0EB-8E00790BF058}" dt="2021-11-23T10:39:29.036" v="62" actId="20577"/>
          <ac:spMkLst>
            <pc:docMk/>
            <pc:sldMk cId="0" sldId="259"/>
            <ac:spMk id="16" creationId="{040BF8EB-1DBF-4606-AC1A-A11A8AFD9F15}"/>
          </ac:spMkLst>
        </pc:spChg>
      </pc:sldChg>
      <pc:sldChg chg="modSp">
        <pc:chgData name="Stephen Kerr" userId="dE6dSBodpfbt+syxXklrrtVATL7PX++nkQJ1eD5r+aw=" providerId="None" clId="Web-{6E6EAC01-BF04-4354-B0EB-8E00790BF058}" dt="2021-11-23T10:39:52.427" v="68" actId="20577"/>
        <pc:sldMkLst>
          <pc:docMk/>
          <pc:sldMk cId="0" sldId="260"/>
        </pc:sldMkLst>
        <pc:spChg chg="mod">
          <ac:chgData name="Stephen Kerr" userId="dE6dSBodpfbt+syxXklrrtVATL7PX++nkQJ1eD5r+aw=" providerId="None" clId="Web-{6E6EAC01-BF04-4354-B0EB-8E00790BF058}" dt="2021-11-23T10:39:52.427" v="68" actId="20577"/>
          <ac:spMkLst>
            <pc:docMk/>
            <pc:sldMk cId="0" sldId="260"/>
            <ac:spMk id="14" creationId="{7EDD7EA6-49ED-46F9-9073-2040875AAF6C}"/>
          </ac:spMkLst>
        </pc:spChg>
      </pc:sldChg>
      <pc:sldChg chg="modSp">
        <pc:chgData name="Stephen Kerr" userId="dE6dSBodpfbt+syxXklrrtVATL7PX++nkQJ1eD5r+aw=" providerId="None" clId="Web-{6E6EAC01-BF04-4354-B0EB-8E00790BF058}" dt="2021-11-23T10:40:28.256" v="74" actId="20577"/>
        <pc:sldMkLst>
          <pc:docMk/>
          <pc:sldMk cId="0" sldId="261"/>
        </pc:sldMkLst>
        <pc:spChg chg="mod">
          <ac:chgData name="Stephen Kerr" userId="dE6dSBodpfbt+syxXklrrtVATL7PX++nkQJ1eD5r+aw=" providerId="None" clId="Web-{6E6EAC01-BF04-4354-B0EB-8E00790BF058}" dt="2021-11-23T10:40:28.256" v="74" actId="20577"/>
          <ac:spMkLst>
            <pc:docMk/>
            <pc:sldMk cId="0" sldId="261"/>
            <ac:spMk id="14" creationId="{62C86593-6B18-45A6-9817-C683AE5DF0AC}"/>
          </ac:spMkLst>
        </pc:spChg>
      </pc:sldChg>
      <pc:sldChg chg="modSp">
        <pc:chgData name="Stephen Kerr" userId="dE6dSBodpfbt+syxXklrrtVATL7PX++nkQJ1eD5r+aw=" providerId="None" clId="Web-{6E6EAC01-BF04-4354-B0EB-8E00790BF058}" dt="2021-11-23T10:41:08.225" v="89" actId="20577"/>
        <pc:sldMkLst>
          <pc:docMk/>
          <pc:sldMk cId="0" sldId="262"/>
        </pc:sldMkLst>
        <pc:spChg chg="mod">
          <ac:chgData name="Stephen Kerr" userId="dE6dSBodpfbt+syxXklrrtVATL7PX++nkQJ1eD5r+aw=" providerId="None" clId="Web-{6E6EAC01-BF04-4354-B0EB-8E00790BF058}" dt="2021-11-23T10:41:08.225" v="89" actId="20577"/>
          <ac:spMkLst>
            <pc:docMk/>
            <pc:sldMk cId="0" sldId="262"/>
            <ac:spMk id="14" creationId="{2A4B6443-4CD0-480C-976D-0A3097A1E521}"/>
          </ac:spMkLst>
        </pc:spChg>
      </pc:sldChg>
      <pc:sldChg chg="modSp">
        <pc:chgData name="Stephen Kerr" userId="dE6dSBodpfbt+syxXklrrtVATL7PX++nkQJ1eD5r+aw=" providerId="None" clId="Web-{6E6EAC01-BF04-4354-B0EB-8E00790BF058}" dt="2021-11-23T10:41:29.429" v="103" actId="20577"/>
        <pc:sldMkLst>
          <pc:docMk/>
          <pc:sldMk cId="0" sldId="263"/>
        </pc:sldMkLst>
        <pc:spChg chg="mod">
          <ac:chgData name="Stephen Kerr" userId="dE6dSBodpfbt+syxXklrrtVATL7PX++nkQJ1eD5r+aw=" providerId="None" clId="Web-{6E6EAC01-BF04-4354-B0EB-8E00790BF058}" dt="2021-11-23T10:41:29.429" v="103" actId="20577"/>
          <ac:spMkLst>
            <pc:docMk/>
            <pc:sldMk cId="0" sldId="263"/>
            <ac:spMk id="7" creationId="{00000000-0000-0000-0000-000000000000}"/>
          </ac:spMkLst>
        </pc:spChg>
      </pc:sldChg>
      <pc:sldChg chg="del">
        <pc:chgData name="Stephen Kerr" userId="dE6dSBodpfbt+syxXklrrtVATL7PX++nkQJ1eD5r+aw=" providerId="None" clId="Web-{6E6EAC01-BF04-4354-B0EB-8E00790BF058}" dt="2021-11-23T10:41:45.351" v="106"/>
        <pc:sldMkLst>
          <pc:docMk/>
          <pc:sldMk cId="0" sldId="264"/>
        </pc:sldMkLst>
      </pc:sldChg>
      <pc:sldChg chg="del">
        <pc:chgData name="Stephen Kerr" userId="dE6dSBodpfbt+syxXklrrtVATL7PX++nkQJ1eD5r+aw=" providerId="None" clId="Web-{6E6EAC01-BF04-4354-B0EB-8E00790BF058}" dt="2021-11-23T10:41:45.351" v="105"/>
        <pc:sldMkLst>
          <pc:docMk/>
          <pc:sldMk cId="0" sldId="265"/>
        </pc:sldMkLst>
      </pc:sldChg>
      <pc:sldChg chg="del">
        <pc:chgData name="Stephen Kerr" userId="dE6dSBodpfbt+syxXklrrtVATL7PX++nkQJ1eD5r+aw=" providerId="None" clId="Web-{6E6EAC01-BF04-4354-B0EB-8E00790BF058}" dt="2021-11-23T10:41:45.351" v="104"/>
        <pc:sldMkLst>
          <pc:docMk/>
          <pc:sldMk cId="0" sldId="266"/>
        </pc:sldMkLst>
      </pc:sldChg>
      <pc:sldChg chg="del">
        <pc:chgData name="Stephen Kerr" userId="dE6dSBodpfbt+syxXklrrtVATL7PX++nkQJ1eD5r+aw=" providerId="None" clId="Web-{6E6EAC01-BF04-4354-B0EB-8E00790BF058}" dt="2021-11-23T10:41:50.179" v="111"/>
        <pc:sldMkLst>
          <pc:docMk/>
          <pc:sldMk cId="0" sldId="267"/>
        </pc:sldMkLst>
      </pc:sldChg>
      <pc:sldChg chg="del">
        <pc:chgData name="Stephen Kerr" userId="dE6dSBodpfbt+syxXklrrtVATL7PX++nkQJ1eD5r+aw=" providerId="None" clId="Web-{6E6EAC01-BF04-4354-B0EB-8E00790BF058}" dt="2021-11-23T10:41:50.179" v="107"/>
        <pc:sldMkLst>
          <pc:docMk/>
          <pc:sldMk cId="0" sldId="271"/>
        </pc:sldMkLst>
      </pc:sldChg>
      <pc:sldChg chg="addSp delSp modSp ord modNotes">
        <pc:chgData name="Stephen Kerr" userId="dE6dSBodpfbt+syxXklrrtVATL7PX++nkQJ1eD5r+aw=" providerId="None" clId="Web-{6E6EAC01-BF04-4354-B0EB-8E00790BF058}" dt="2021-11-23T10:47:58.234" v="205"/>
        <pc:sldMkLst>
          <pc:docMk/>
          <pc:sldMk cId="4144229905" sldId="275"/>
        </pc:sldMkLst>
        <pc:spChg chg="mod">
          <ac:chgData name="Stephen Kerr" userId="dE6dSBodpfbt+syxXklrrtVATL7PX++nkQJ1eD5r+aw=" providerId="None" clId="Web-{6E6EAC01-BF04-4354-B0EB-8E00790BF058}" dt="2021-11-23T10:43:28.697" v="164" actId="20577"/>
          <ac:spMkLst>
            <pc:docMk/>
            <pc:sldMk cId="4144229905" sldId="275"/>
            <ac:spMk id="3" creationId="{CDB16936-31E6-4855-9935-27996C74AC94}"/>
          </ac:spMkLst>
        </pc:spChg>
        <pc:spChg chg="add del">
          <ac:chgData name="Stephen Kerr" userId="dE6dSBodpfbt+syxXklrrtVATL7PX++nkQJ1eD5r+aw=" providerId="None" clId="Web-{6E6EAC01-BF04-4354-B0EB-8E00790BF058}" dt="2021-11-23T10:43:40.072" v="166"/>
          <ac:spMkLst>
            <pc:docMk/>
            <pc:sldMk cId="4144229905" sldId="275"/>
            <ac:spMk id="4" creationId="{BAD27B20-F677-4333-9A49-5254ADBAC360}"/>
          </ac:spMkLst>
        </pc:spChg>
        <pc:spChg chg="mod">
          <ac:chgData name="Stephen Kerr" userId="dE6dSBodpfbt+syxXklrrtVATL7PX++nkQJ1eD5r+aw=" providerId="None" clId="Web-{6E6EAC01-BF04-4354-B0EB-8E00790BF058}" dt="2021-11-23T10:42:31.653" v="132" actId="20577"/>
          <ac:spMkLst>
            <pc:docMk/>
            <pc:sldMk cId="4144229905" sldId="275"/>
            <ac:spMk id="7" creationId="{00000000-0000-0000-0000-000000000000}"/>
          </ac:spMkLst>
        </pc:spChg>
        <pc:picChg chg="del">
          <ac:chgData name="Stephen Kerr" userId="dE6dSBodpfbt+syxXklrrtVATL7PX++nkQJ1eD5r+aw=" providerId="None" clId="Web-{6E6EAC01-BF04-4354-B0EB-8E00790BF058}" dt="2021-11-23T10:43:37.228" v="165"/>
          <ac:picMkLst>
            <pc:docMk/>
            <pc:sldMk cId="4144229905" sldId="275"/>
            <ac:picMk id="2" creationId="{778F689B-137F-4983-A1E4-D69EF90A0418}"/>
          </ac:picMkLst>
        </pc:picChg>
        <pc:picChg chg="add mod">
          <ac:chgData name="Stephen Kerr" userId="dE6dSBodpfbt+syxXklrrtVATL7PX++nkQJ1eD5r+aw=" providerId="None" clId="Web-{6E6EAC01-BF04-4354-B0EB-8E00790BF058}" dt="2021-11-23T10:45:52.278" v="177"/>
          <ac:picMkLst>
            <pc:docMk/>
            <pc:sldMk cId="4144229905" sldId="275"/>
            <ac:picMk id="5" creationId="{34BD808B-5B96-4362-A073-F9237E44F3C1}"/>
          </ac:picMkLst>
        </pc:picChg>
        <pc:picChg chg="add mod">
          <ac:chgData name="Stephen Kerr" userId="dE6dSBodpfbt+syxXklrrtVATL7PX++nkQJ1eD5r+aw=" providerId="None" clId="Web-{6E6EAC01-BF04-4354-B0EB-8E00790BF058}" dt="2021-11-23T10:46:01.591" v="178"/>
          <ac:picMkLst>
            <pc:docMk/>
            <pc:sldMk cId="4144229905" sldId="275"/>
            <ac:picMk id="6" creationId="{64F88923-5E4D-4079-B041-ACE951032A41}"/>
          </ac:picMkLst>
        </pc:picChg>
      </pc:sldChg>
      <pc:sldChg chg="del">
        <pc:chgData name="Stephen Kerr" userId="dE6dSBodpfbt+syxXklrrtVATL7PX++nkQJ1eD5r+aw=" providerId="None" clId="Web-{6E6EAC01-BF04-4354-B0EB-8E00790BF058}" dt="2021-11-23T10:41:50.179" v="110"/>
        <pc:sldMkLst>
          <pc:docMk/>
          <pc:sldMk cId="496426238" sldId="276"/>
        </pc:sldMkLst>
      </pc:sldChg>
      <pc:sldChg chg="del">
        <pc:chgData name="Stephen Kerr" userId="dE6dSBodpfbt+syxXklrrtVATL7PX++nkQJ1eD5r+aw=" providerId="None" clId="Web-{6E6EAC01-BF04-4354-B0EB-8E00790BF058}" dt="2021-11-23T10:41:50.179" v="109"/>
        <pc:sldMkLst>
          <pc:docMk/>
          <pc:sldMk cId="792124214" sldId="277"/>
        </pc:sldMkLst>
      </pc:sldChg>
      <pc:sldChg chg="del">
        <pc:chgData name="Stephen Kerr" userId="dE6dSBodpfbt+syxXklrrtVATL7PX++nkQJ1eD5r+aw=" providerId="None" clId="Web-{6E6EAC01-BF04-4354-B0EB-8E00790BF058}" dt="2021-11-23T10:41:50.179" v="108"/>
        <pc:sldMkLst>
          <pc:docMk/>
          <pc:sldMk cId="248715558" sldId="278"/>
        </pc:sldMkLst>
      </pc:sldChg>
      <pc:sldChg chg="modSp add replId">
        <pc:chgData name="Stephen Kerr" userId="dE6dSBodpfbt+syxXklrrtVATL7PX++nkQJ1eD5r+aw=" providerId="None" clId="Web-{6E6EAC01-BF04-4354-B0EB-8E00790BF058}" dt="2021-11-23T10:40:37.959" v="77" actId="20577"/>
        <pc:sldMkLst>
          <pc:docMk/>
          <pc:sldMk cId="3502061781" sldId="279"/>
        </pc:sldMkLst>
        <pc:spChg chg="mod">
          <ac:chgData name="Stephen Kerr" userId="dE6dSBodpfbt+syxXklrrtVATL7PX++nkQJ1eD5r+aw=" providerId="None" clId="Web-{6E6EAC01-BF04-4354-B0EB-8E00790BF058}" dt="2021-11-23T10:40:37.959" v="77" actId="20577"/>
          <ac:spMkLst>
            <pc:docMk/>
            <pc:sldMk cId="3502061781" sldId="279"/>
            <ac:spMk id="14" creationId="{62C86593-6B18-45A6-9817-C683AE5DF0AC}"/>
          </ac:spMkLst>
        </pc:spChg>
      </pc:sldChg>
      <pc:sldChg chg="modSp add replId">
        <pc:chgData name="Stephen Kerr" userId="dE6dSBodpfbt+syxXklrrtVATL7PX++nkQJ1eD5r+aw=" providerId="None" clId="Web-{6E6EAC01-BF04-4354-B0EB-8E00790BF058}" dt="2021-11-23T10:41:16.288" v="95" actId="20577"/>
        <pc:sldMkLst>
          <pc:docMk/>
          <pc:sldMk cId="3732392184" sldId="280"/>
        </pc:sldMkLst>
        <pc:spChg chg="mod">
          <ac:chgData name="Stephen Kerr" userId="dE6dSBodpfbt+syxXklrrtVATL7PX++nkQJ1eD5r+aw=" providerId="None" clId="Web-{6E6EAC01-BF04-4354-B0EB-8E00790BF058}" dt="2021-11-23T10:41:16.288" v="95" actId="20577"/>
          <ac:spMkLst>
            <pc:docMk/>
            <pc:sldMk cId="3732392184" sldId="280"/>
            <ac:spMk id="14" creationId="{2A4B6443-4CD0-480C-976D-0A3097A1E521}"/>
          </ac:spMkLst>
        </pc:spChg>
      </pc:sldChg>
      <pc:sldChg chg="delSp modSp add replId modNotes">
        <pc:chgData name="Stephen Kerr" userId="dE6dSBodpfbt+syxXklrrtVATL7PX++nkQJ1eD5r+aw=" providerId="None" clId="Web-{6E6EAC01-BF04-4354-B0EB-8E00790BF058}" dt="2021-11-23T10:48:04.109" v="206"/>
        <pc:sldMkLst>
          <pc:docMk/>
          <pc:sldMk cId="2664040269" sldId="281"/>
        </pc:sldMkLst>
        <pc:spChg chg="mod">
          <ac:chgData name="Stephen Kerr" userId="dE6dSBodpfbt+syxXklrrtVATL7PX++nkQJ1eD5r+aw=" providerId="None" clId="Web-{6E6EAC01-BF04-4354-B0EB-8E00790BF058}" dt="2021-11-23T10:47:02.483" v="204" actId="1076"/>
          <ac:spMkLst>
            <pc:docMk/>
            <pc:sldMk cId="2664040269" sldId="281"/>
            <ac:spMk id="3" creationId="{CDB16936-31E6-4855-9935-27996C74AC94}"/>
          </ac:spMkLst>
        </pc:spChg>
        <pc:picChg chg="del">
          <ac:chgData name="Stephen Kerr" userId="dE6dSBodpfbt+syxXklrrtVATL7PX++nkQJ1eD5r+aw=" providerId="None" clId="Web-{6E6EAC01-BF04-4354-B0EB-8E00790BF058}" dt="2021-11-23T10:46:28.638" v="179"/>
          <ac:picMkLst>
            <pc:docMk/>
            <pc:sldMk cId="2664040269" sldId="281"/>
            <ac:picMk id="2" creationId="{778F689B-137F-4983-A1E4-D69EF90A0418}"/>
          </ac:picMkLst>
        </pc:picChg>
      </pc:sldChg>
    </pc:docChg>
  </pc:docChgLst>
  <pc:docChgLst>
    <pc:chgData name="Stephen Kerr" userId="dE6dSBodpfbt+syxXklrrtVATL7PX++nkQJ1eD5r+aw=" providerId="None" clId="Web-{EF79B57F-1611-41CB-86D4-D4A5B0343A72}"/>
    <pc:docChg chg="modSld">
      <pc:chgData name="Stephen Kerr" userId="dE6dSBodpfbt+syxXklrrtVATL7PX++nkQJ1eD5r+aw=" providerId="None" clId="Web-{EF79B57F-1611-41CB-86D4-D4A5B0343A72}" dt="2021-11-25T12:28:05.356" v="31"/>
      <pc:docMkLst>
        <pc:docMk/>
      </pc:docMkLst>
      <pc:sldChg chg="modSp modNotes">
        <pc:chgData name="Stephen Kerr" userId="dE6dSBodpfbt+syxXklrrtVATL7PX++nkQJ1eD5r+aw=" providerId="None" clId="Web-{EF79B57F-1611-41CB-86D4-D4A5B0343A72}" dt="2021-11-25T12:28:02.856" v="29"/>
        <pc:sldMkLst>
          <pc:docMk/>
          <pc:sldMk cId="4144229905" sldId="275"/>
        </pc:sldMkLst>
        <pc:spChg chg="mod">
          <ac:chgData name="Stephen Kerr" userId="dE6dSBodpfbt+syxXklrrtVATL7PX++nkQJ1eD5r+aw=" providerId="None" clId="Web-{EF79B57F-1611-41CB-86D4-D4A5B0343A72}" dt="2021-11-25T12:27:50.699" v="17" actId="20577"/>
          <ac:spMkLst>
            <pc:docMk/>
            <pc:sldMk cId="4144229905" sldId="275"/>
            <ac:spMk id="9" creationId="{1F5C163B-4D3F-42D4-B8B9-AF3B7B77F71A}"/>
          </ac:spMkLst>
        </pc:spChg>
      </pc:sldChg>
      <pc:sldChg chg="modNotes">
        <pc:chgData name="Stephen Kerr" userId="dE6dSBodpfbt+syxXklrrtVATL7PX++nkQJ1eD5r+aw=" providerId="None" clId="Web-{EF79B57F-1611-41CB-86D4-D4A5B0343A72}" dt="2021-11-25T12:28:05.356" v="31"/>
        <pc:sldMkLst>
          <pc:docMk/>
          <pc:sldMk cId="2664040269" sldId="281"/>
        </pc:sldMkLst>
      </pc:sldChg>
    </pc:docChg>
  </pc:docChgLst>
  <pc:docChgLst>
    <pc:chgData name="Stephen Kerr" userId="dE6dSBodpfbt+syxXklrrtVATL7PX++nkQJ1eD5r+aw=" providerId="None" clId="Web-{3EB54B22-8FFE-4DDB-BB15-BFCA4C0C2B49}"/>
    <pc:docChg chg="modSld">
      <pc:chgData name="Stephen Kerr" userId="dE6dSBodpfbt+syxXklrrtVATL7PX++nkQJ1eD5r+aw=" providerId="None" clId="Web-{3EB54B22-8FFE-4DDB-BB15-BFCA4C0C2B49}" dt="2021-11-25T17:37:13.548" v="9"/>
      <pc:docMkLst>
        <pc:docMk/>
      </pc:docMkLst>
      <pc:sldChg chg="modSp">
        <pc:chgData name="Stephen Kerr" userId="dE6dSBodpfbt+syxXklrrtVATL7PX++nkQJ1eD5r+aw=" providerId="None" clId="Web-{3EB54B22-8FFE-4DDB-BB15-BFCA4C0C2B49}" dt="2021-11-25T17:37:00.281" v="5" actId="14100"/>
        <pc:sldMkLst>
          <pc:docMk/>
          <pc:sldMk cId="4144229905" sldId="275"/>
        </pc:sldMkLst>
        <pc:spChg chg="mod">
          <ac:chgData name="Stephen Kerr" userId="dE6dSBodpfbt+syxXklrrtVATL7PX++nkQJ1eD5r+aw=" providerId="None" clId="Web-{3EB54B22-8FFE-4DDB-BB15-BFCA4C0C2B49}" dt="2021-11-25T17:36:55.672" v="4" actId="1076"/>
          <ac:spMkLst>
            <pc:docMk/>
            <pc:sldMk cId="4144229905" sldId="275"/>
            <ac:spMk id="8" creationId="{9A14664E-DAAF-49E8-B6F6-9E24B7A7B7EE}"/>
          </ac:spMkLst>
        </pc:spChg>
        <pc:spChg chg="mod">
          <ac:chgData name="Stephen Kerr" userId="dE6dSBodpfbt+syxXklrrtVATL7PX++nkQJ1eD5r+aw=" providerId="None" clId="Web-{3EB54B22-8FFE-4DDB-BB15-BFCA4C0C2B49}" dt="2021-11-25T17:37:00.281" v="5" actId="14100"/>
          <ac:spMkLst>
            <pc:docMk/>
            <pc:sldMk cId="4144229905" sldId="275"/>
            <ac:spMk id="9" creationId="{1F5C163B-4D3F-42D4-B8B9-AF3B7B77F71A}"/>
          </ac:spMkLst>
        </pc:spChg>
      </pc:sldChg>
      <pc:sldChg chg="addSp delSp">
        <pc:chgData name="Stephen Kerr" userId="dE6dSBodpfbt+syxXklrrtVATL7PX++nkQJ1eD5r+aw=" providerId="None" clId="Web-{3EB54B22-8FFE-4DDB-BB15-BFCA4C0C2B49}" dt="2021-11-25T17:37:13.548" v="9"/>
        <pc:sldMkLst>
          <pc:docMk/>
          <pc:sldMk cId="2664040269" sldId="281"/>
        </pc:sldMkLst>
        <pc:spChg chg="del">
          <ac:chgData name="Stephen Kerr" userId="dE6dSBodpfbt+syxXklrrtVATL7PX++nkQJ1eD5r+aw=" providerId="None" clId="Web-{3EB54B22-8FFE-4DDB-BB15-BFCA4C0C2B49}" dt="2021-11-25T17:37:12.704" v="7"/>
          <ac:spMkLst>
            <pc:docMk/>
            <pc:sldMk cId="2664040269" sldId="281"/>
            <ac:spMk id="2" creationId="{AAB94C47-0FDC-4AA4-AC58-5A8B273B8F75}"/>
          </ac:spMkLst>
        </pc:spChg>
        <pc:spChg chg="del">
          <ac:chgData name="Stephen Kerr" userId="dE6dSBodpfbt+syxXklrrtVATL7PX++nkQJ1eD5r+aw=" providerId="None" clId="Web-{3EB54B22-8FFE-4DDB-BB15-BFCA4C0C2B49}" dt="2021-11-25T17:37:12.704" v="6"/>
          <ac:spMkLst>
            <pc:docMk/>
            <pc:sldMk cId="2664040269" sldId="281"/>
            <ac:spMk id="4" creationId="{D380CC80-DF90-43DB-BEF4-0A8A952B432A}"/>
          </ac:spMkLst>
        </pc:spChg>
        <pc:spChg chg="add">
          <ac:chgData name="Stephen Kerr" userId="dE6dSBodpfbt+syxXklrrtVATL7PX++nkQJ1eD5r+aw=" providerId="None" clId="Web-{3EB54B22-8FFE-4DDB-BB15-BFCA4C0C2B49}" dt="2021-11-25T17:37:13.532" v="8"/>
          <ac:spMkLst>
            <pc:docMk/>
            <pc:sldMk cId="2664040269" sldId="281"/>
            <ac:spMk id="9" creationId="{393468C1-ABB4-4236-A5A3-9B734BA81E3B}"/>
          </ac:spMkLst>
        </pc:spChg>
        <pc:spChg chg="add">
          <ac:chgData name="Stephen Kerr" userId="dE6dSBodpfbt+syxXklrrtVATL7PX++nkQJ1eD5r+aw=" providerId="None" clId="Web-{3EB54B22-8FFE-4DDB-BB15-BFCA4C0C2B49}" dt="2021-11-25T17:37:13.548" v="9"/>
          <ac:spMkLst>
            <pc:docMk/>
            <pc:sldMk cId="2664040269" sldId="281"/>
            <ac:spMk id="11" creationId="{46139632-BF48-4E17-AF7B-BAF5C6005357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78275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00650" y="0"/>
            <a:ext cx="3979863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2254FA-6DB8-40E2-9469-02AE6B1B583A}" type="datetimeFigureOut">
              <a:rPr lang="en-US"/>
              <a:t>5/17/23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041650" y="855663"/>
            <a:ext cx="3098800" cy="23098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7575" y="3294063"/>
            <a:ext cx="7346950" cy="26955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78275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00650" y="6502400"/>
            <a:ext cx="3979863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BEC878-1766-4CC4-BC2B-BA9D00ADAA6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99938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Please read the </a:t>
            </a:r>
            <a:r>
              <a:rPr lang="en-GB" b="1" u="sng" dirty="0"/>
              <a:t>GUIDELINES: ASF Template Slideshows </a:t>
            </a:r>
            <a:r>
              <a:rPr lang="en-GB" dirty="0"/>
              <a:t>document in the ASF Members Area on www.activeschoolflag.ie (Website Showcase section) 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BEC878-1766-4CC4-BC2B-BA9D00ADAA6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81294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Please provide evidence of how playground equipment is used to promote physical activity during break-times.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BEC878-1766-4CC4-BC2B-BA9D00ADAA6F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40223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Many schools use music in the yard to generate physical activity. If your school doesn’t you can delete this slide.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BEC878-1766-4CC4-BC2B-BA9D00ADAA6F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92815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Please provide evidence of Playground Leaders in action. If this is not possible due to Covid-restrictions please explain this in your application form and delete this slide.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BEC878-1766-4CC4-BC2B-BA9D00ADAA6F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42662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WALKWAY signage is provided to registered schools that attend the Walkway webinar scheduled every spring.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BEC878-1766-4CC4-BC2B-BA9D00ADAA6F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34481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Please provide evidence of the signposted Walkway route on your school grounds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BEC878-1766-4CC4-BC2B-BA9D00ADAA6F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18721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Please provide evidence of your Walkway route and the Walkway challenges in use.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BEC878-1766-4CC4-BC2B-BA9D00ADAA6F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1252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This is a KEY part of the ASF process and should be organized as a whole of school activity.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Please insert the dates that your school ran this challenge in the box provided at the top of this page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BEC878-1766-4CC4-BC2B-BA9D00ADAA6F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152433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Please provide evidence of junior classes participating in this challenge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BEC878-1766-4CC4-BC2B-BA9D00ADAA6F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843462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Please provide evidence of senior classes participating in this challenge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BEC878-1766-4CC4-BC2B-BA9D00ADAA6F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584750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This is a KEY part of the ASF process and should be organized as a whole of school activity. </a:t>
            </a:r>
          </a:p>
          <a:p>
            <a:r>
              <a:rPr lang="en-US" dirty="0"/>
              <a:t>Please insert the dates that your school ran this challenge in the box provided at the top of this page.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BEC878-1766-4CC4-BC2B-BA9D00ADAA6F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143610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Please provide evidence of junior classes participating in this challenge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BEC878-1766-4CC4-BC2B-BA9D00ADAA6F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180496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Please provide evidence of senior classes participating in this challenge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BEC878-1766-4CC4-BC2B-BA9D00ADAA6F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143512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Please provide evidence of your Active Halloween activities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BEC878-1766-4CC4-BC2B-BA9D00ADAA6F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511425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Please provide evidence of your participation in #FeelGoodFridays (if applicable)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BEC878-1766-4CC4-BC2B-BA9D00ADAA6F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899440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criterion applies to RENEWAL schools. Please provide evidence of the actions that classes agreed, with their teachers, to decrease sedentary time. </a:t>
            </a:r>
          </a:p>
          <a:p>
            <a:r>
              <a:rPr lang="en-US" dirty="0"/>
              <a:t>New applicant schools </a:t>
            </a:r>
            <a:r>
              <a:rPr lang="en-US"/>
              <a:t>can delete </a:t>
            </a:r>
            <a:r>
              <a:rPr lang="en-US" dirty="0"/>
              <a:t>this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BEC878-1766-4CC4-BC2B-BA9D00ADAA6F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7514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2248119" y="3053904"/>
            <a:ext cx="4685860" cy="6654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7315" y="3833368"/>
            <a:ext cx="6427470" cy="17113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5/17/23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200" b="1" i="0">
                <a:solidFill>
                  <a:srgbClr val="164194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5/17/23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200" b="1" i="0">
                <a:solidFill>
                  <a:srgbClr val="164194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9105" y="1574419"/>
            <a:ext cx="3994213" cy="45178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28781" y="1574419"/>
            <a:ext cx="3994213" cy="45178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5/17/23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200" b="1" i="0">
                <a:solidFill>
                  <a:srgbClr val="164194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5/17/23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5/17/23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019416" y="353904"/>
            <a:ext cx="5143266" cy="12058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200" b="1" i="0">
                <a:solidFill>
                  <a:srgbClr val="164194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59105" y="1574419"/>
            <a:ext cx="8263890" cy="45178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21914" y="6366129"/>
            <a:ext cx="2938272" cy="3422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9105" y="6366129"/>
            <a:ext cx="2111883" cy="3422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5/17/23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611112" y="6366129"/>
            <a:ext cx="2111883" cy="3422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ctiveschoolflag.ie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5.png"/><Relationship Id="rId5" Type="http://schemas.openxmlformats.org/officeDocument/2006/relationships/hyperlink" Target="http://www.activeschoolflag.ie/" TargetMode="Externa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ctiveschoolflag.ie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g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ctiveschoolflag.ie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ctiveschoolflag.ie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g"/><Relationship Id="rId3" Type="http://schemas.openxmlformats.org/officeDocument/2006/relationships/hyperlink" Target="http://www.activeschoolflag.ie/" TargetMode="External"/><Relationship Id="rId7" Type="http://schemas.openxmlformats.org/officeDocument/2006/relationships/image" Target="../media/image15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g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ctiveschoolflag.ie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ctiveschoolflag.ie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ctiveschoolflag.ie/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22.png"/><Relationship Id="rId5" Type="http://schemas.openxmlformats.org/officeDocument/2006/relationships/hyperlink" Target="http://www.activeschoolflag.ie/" TargetMode="Externa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3.png"/><Relationship Id="rId5" Type="http://schemas.openxmlformats.org/officeDocument/2006/relationships/hyperlink" Target="http://www.activeschoolflag.ie/" TargetMode="Externa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3.png"/><Relationship Id="rId5" Type="http://schemas.openxmlformats.org/officeDocument/2006/relationships/hyperlink" Target="http://www.activeschoolflag.ie/" TargetMode="Externa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ctiveschoolflag.ie/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g"/><Relationship Id="rId5" Type="http://schemas.openxmlformats.org/officeDocument/2006/relationships/image" Target="../media/image25.jpg"/><Relationship Id="rId4" Type="http://schemas.openxmlformats.org/officeDocument/2006/relationships/image" Target="../media/image24.jp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59540" y="5917996"/>
            <a:ext cx="7861300" cy="557910"/>
          </a:xfrm>
          <a:prstGeom prst="rect">
            <a:avLst/>
          </a:prstGeom>
        </p:spPr>
        <p:txBody>
          <a:bodyPr vert="horz" wrap="square" lIns="0" tIns="635" rIns="0" bIns="0" rtlCol="0" anchor="t">
            <a:spAutoFit/>
          </a:bodyPr>
          <a:lstStyle/>
          <a:p>
            <a:pPr marL="106045" marR="5080" indent="-93980" algn="ctr">
              <a:lnSpc>
                <a:spcPct val="103600"/>
              </a:lnSpc>
              <a:spcBef>
                <a:spcPts val="5"/>
              </a:spcBef>
            </a:pPr>
            <a:r>
              <a:rPr i="1" spc="110" dirty="0">
                <a:solidFill>
                  <a:srgbClr val="9D9D9C"/>
                </a:solidFill>
                <a:latin typeface="Franklin Gothic Medium"/>
                <a:cs typeface="Calibri"/>
              </a:rPr>
              <a:t>Our</a:t>
            </a:r>
            <a:r>
              <a:rPr i="1" spc="25" dirty="0">
                <a:solidFill>
                  <a:srgbClr val="9D9D9C"/>
                </a:solidFill>
                <a:latin typeface="Franklin Gothic Medium"/>
                <a:cs typeface="Calibri"/>
              </a:rPr>
              <a:t> </a:t>
            </a:r>
            <a:r>
              <a:rPr i="1" dirty="0">
                <a:solidFill>
                  <a:srgbClr val="9D9D9C"/>
                </a:solidFill>
                <a:latin typeface="Franklin Gothic Medium"/>
                <a:cs typeface="Calibri"/>
              </a:rPr>
              <a:t>school</a:t>
            </a:r>
            <a:r>
              <a:rPr i="1" spc="30" dirty="0">
                <a:solidFill>
                  <a:srgbClr val="9D9D9C"/>
                </a:solidFill>
                <a:latin typeface="Franklin Gothic Medium"/>
                <a:cs typeface="Calibri"/>
              </a:rPr>
              <a:t> </a:t>
            </a:r>
            <a:r>
              <a:rPr i="1" spc="-40" dirty="0">
                <a:solidFill>
                  <a:srgbClr val="9D9D9C"/>
                </a:solidFill>
                <a:latin typeface="Franklin Gothic Medium"/>
                <a:cs typeface="Calibri"/>
              </a:rPr>
              <a:t>is</a:t>
            </a:r>
            <a:r>
              <a:rPr i="1" spc="25" dirty="0">
                <a:solidFill>
                  <a:srgbClr val="9D9D9C"/>
                </a:solidFill>
                <a:latin typeface="Franklin Gothic Medium"/>
                <a:cs typeface="Calibri"/>
              </a:rPr>
              <a:t> </a:t>
            </a:r>
            <a:r>
              <a:rPr i="1" spc="-10" dirty="0">
                <a:solidFill>
                  <a:srgbClr val="9D9D9C"/>
                </a:solidFill>
                <a:latin typeface="Franklin Gothic Medium"/>
                <a:cs typeface="Calibri"/>
              </a:rPr>
              <a:t>working</a:t>
            </a:r>
            <a:r>
              <a:rPr i="1" spc="30" dirty="0">
                <a:solidFill>
                  <a:srgbClr val="9D9D9C"/>
                </a:solidFill>
                <a:latin typeface="Franklin Gothic Medium"/>
                <a:cs typeface="Calibri"/>
              </a:rPr>
              <a:t> </a:t>
            </a:r>
            <a:r>
              <a:rPr i="1" spc="-35" dirty="0">
                <a:solidFill>
                  <a:srgbClr val="9D9D9C"/>
                </a:solidFill>
                <a:latin typeface="Franklin Gothic Medium"/>
                <a:cs typeface="Calibri"/>
              </a:rPr>
              <a:t>towards</a:t>
            </a:r>
            <a:r>
              <a:rPr i="1" spc="30" dirty="0">
                <a:solidFill>
                  <a:srgbClr val="9D9D9C"/>
                </a:solidFill>
                <a:latin typeface="Franklin Gothic Medium"/>
                <a:cs typeface="Calibri"/>
              </a:rPr>
              <a:t> </a:t>
            </a:r>
            <a:r>
              <a:rPr i="1" spc="-105" dirty="0">
                <a:solidFill>
                  <a:srgbClr val="9D9D9C"/>
                </a:solidFill>
                <a:latin typeface="Franklin Gothic Medium"/>
                <a:cs typeface="Calibri"/>
              </a:rPr>
              <a:t>the</a:t>
            </a:r>
            <a:r>
              <a:rPr i="1" spc="25" dirty="0">
                <a:solidFill>
                  <a:srgbClr val="9D9D9C"/>
                </a:solidFill>
                <a:latin typeface="Franklin Gothic Medium"/>
                <a:cs typeface="Calibri"/>
              </a:rPr>
              <a:t> </a:t>
            </a:r>
            <a:r>
              <a:rPr i="1" spc="10" dirty="0">
                <a:solidFill>
                  <a:srgbClr val="9D9D9C"/>
                </a:solidFill>
                <a:latin typeface="Franklin Gothic Medium"/>
                <a:cs typeface="Calibri"/>
              </a:rPr>
              <a:t>Active</a:t>
            </a:r>
            <a:r>
              <a:rPr i="1" spc="30" dirty="0">
                <a:solidFill>
                  <a:srgbClr val="9D9D9C"/>
                </a:solidFill>
                <a:latin typeface="Franklin Gothic Medium"/>
                <a:cs typeface="Calibri"/>
              </a:rPr>
              <a:t> </a:t>
            </a:r>
            <a:r>
              <a:rPr i="1" spc="40" dirty="0">
                <a:solidFill>
                  <a:srgbClr val="9D9D9C"/>
                </a:solidFill>
                <a:latin typeface="Franklin Gothic Medium"/>
                <a:cs typeface="Calibri"/>
              </a:rPr>
              <a:t>School</a:t>
            </a:r>
            <a:r>
              <a:rPr i="1" spc="25" dirty="0">
                <a:solidFill>
                  <a:srgbClr val="9D9D9C"/>
                </a:solidFill>
                <a:latin typeface="Franklin Gothic Medium"/>
                <a:cs typeface="Calibri"/>
              </a:rPr>
              <a:t> </a:t>
            </a:r>
            <a:r>
              <a:rPr i="1" spc="10" dirty="0">
                <a:solidFill>
                  <a:srgbClr val="9D9D9C"/>
                </a:solidFill>
                <a:latin typeface="Franklin Gothic Medium"/>
                <a:cs typeface="Calibri"/>
              </a:rPr>
              <a:t>Flag.</a:t>
            </a:r>
            <a:r>
              <a:rPr lang="en-US" i="1" spc="10" dirty="0">
                <a:solidFill>
                  <a:srgbClr val="9D9D9C"/>
                </a:solidFill>
                <a:latin typeface="Franklin Gothic Medium"/>
                <a:cs typeface="Calibri"/>
              </a:rPr>
              <a:t> </a:t>
            </a:r>
            <a:r>
              <a:rPr lang="en-US" i="1" spc="-625" dirty="0">
                <a:solidFill>
                  <a:srgbClr val="9D9D9C"/>
                </a:solidFill>
                <a:latin typeface="Franklin Gothic Medium"/>
                <a:cs typeface="Calibri"/>
              </a:rPr>
              <a:t> </a:t>
            </a:r>
            <a:endParaRPr lang="en-US">
              <a:solidFill>
                <a:srgbClr val="000000"/>
              </a:solidFill>
              <a:latin typeface="Franklin Gothic Medium"/>
              <a:cs typeface="Calibri"/>
            </a:endParaRPr>
          </a:p>
          <a:p>
            <a:pPr marL="106045" marR="5080" indent="-93980" algn="ctr">
              <a:lnSpc>
                <a:spcPct val="103600"/>
              </a:lnSpc>
              <a:spcBef>
                <a:spcPts val="5"/>
              </a:spcBef>
            </a:pPr>
            <a:r>
              <a:rPr i="1" spc="-100" dirty="0">
                <a:solidFill>
                  <a:srgbClr val="9D9D9C"/>
                </a:solidFill>
                <a:latin typeface="Franklin Gothic Medium"/>
                <a:cs typeface="Calibri"/>
              </a:rPr>
              <a:t>This</a:t>
            </a:r>
            <a:r>
              <a:rPr i="1" spc="25" dirty="0">
                <a:solidFill>
                  <a:srgbClr val="9D9D9C"/>
                </a:solidFill>
                <a:latin typeface="Franklin Gothic Medium"/>
                <a:cs typeface="Calibri"/>
              </a:rPr>
              <a:t> </a:t>
            </a:r>
            <a:r>
              <a:rPr i="1" spc="-40" dirty="0">
                <a:solidFill>
                  <a:srgbClr val="9D9D9C"/>
                </a:solidFill>
                <a:latin typeface="Franklin Gothic Medium"/>
                <a:cs typeface="Calibri"/>
              </a:rPr>
              <a:t>is</a:t>
            </a:r>
            <a:r>
              <a:rPr i="1" spc="30" dirty="0">
                <a:solidFill>
                  <a:srgbClr val="9D9D9C"/>
                </a:solidFill>
                <a:latin typeface="Franklin Gothic Medium"/>
                <a:cs typeface="Calibri"/>
              </a:rPr>
              <a:t> </a:t>
            </a:r>
            <a:r>
              <a:rPr lang="en-US" i="1" spc="65" dirty="0">
                <a:solidFill>
                  <a:srgbClr val="9D9D9C"/>
                </a:solidFill>
                <a:latin typeface="Franklin Gothic Medium"/>
                <a:cs typeface="Calibri"/>
              </a:rPr>
              <a:t>a</a:t>
            </a:r>
            <a:r>
              <a:rPr i="1" spc="30" dirty="0">
                <a:solidFill>
                  <a:srgbClr val="9D9D9C"/>
                </a:solidFill>
                <a:latin typeface="Franklin Gothic Medium"/>
                <a:cs typeface="Calibri"/>
              </a:rPr>
              <a:t> </a:t>
            </a:r>
            <a:r>
              <a:rPr i="1" spc="10" dirty="0">
                <a:solidFill>
                  <a:srgbClr val="9D9D9C"/>
                </a:solidFill>
                <a:latin typeface="Franklin Gothic Medium"/>
                <a:cs typeface="Calibri"/>
              </a:rPr>
              <a:t>record</a:t>
            </a:r>
            <a:r>
              <a:rPr i="1" spc="30" dirty="0">
                <a:solidFill>
                  <a:srgbClr val="9D9D9C"/>
                </a:solidFill>
                <a:latin typeface="Franklin Gothic Medium"/>
                <a:cs typeface="Calibri"/>
              </a:rPr>
              <a:t> </a:t>
            </a:r>
            <a:r>
              <a:rPr i="1" spc="-20" dirty="0">
                <a:solidFill>
                  <a:srgbClr val="9D9D9C"/>
                </a:solidFill>
                <a:latin typeface="Franklin Gothic Medium"/>
                <a:cs typeface="Calibri"/>
              </a:rPr>
              <a:t>of</a:t>
            </a:r>
            <a:r>
              <a:rPr i="1" spc="25" dirty="0">
                <a:solidFill>
                  <a:srgbClr val="9D9D9C"/>
                </a:solidFill>
                <a:latin typeface="Franklin Gothic Medium"/>
                <a:cs typeface="Calibri"/>
              </a:rPr>
              <a:t> </a:t>
            </a:r>
            <a:r>
              <a:rPr i="1" spc="-105" dirty="0">
                <a:solidFill>
                  <a:srgbClr val="9D9D9C"/>
                </a:solidFill>
                <a:latin typeface="Franklin Gothic Medium"/>
                <a:cs typeface="Calibri"/>
              </a:rPr>
              <a:t>the</a:t>
            </a:r>
            <a:r>
              <a:rPr i="1" spc="30" dirty="0">
                <a:solidFill>
                  <a:srgbClr val="9D9D9C"/>
                </a:solidFill>
                <a:latin typeface="Franklin Gothic Medium"/>
                <a:cs typeface="Calibri"/>
              </a:rPr>
              <a:t> </a:t>
            </a:r>
            <a:r>
              <a:rPr i="1" spc="-10" dirty="0">
                <a:solidFill>
                  <a:srgbClr val="9D9D9C"/>
                </a:solidFill>
                <a:latin typeface="Franklin Gothic Medium"/>
                <a:cs typeface="Calibri"/>
              </a:rPr>
              <a:t>work</a:t>
            </a:r>
            <a:r>
              <a:rPr i="1" spc="30" dirty="0">
                <a:solidFill>
                  <a:srgbClr val="9D9D9C"/>
                </a:solidFill>
                <a:latin typeface="Franklin Gothic Medium"/>
                <a:cs typeface="Calibri"/>
              </a:rPr>
              <a:t> </a:t>
            </a:r>
            <a:r>
              <a:rPr i="1" spc="-130" dirty="0">
                <a:solidFill>
                  <a:srgbClr val="9D9D9C"/>
                </a:solidFill>
                <a:latin typeface="Franklin Gothic Medium"/>
                <a:cs typeface="Calibri"/>
              </a:rPr>
              <a:t>that</a:t>
            </a:r>
            <a:r>
              <a:rPr i="1" spc="30" dirty="0">
                <a:solidFill>
                  <a:srgbClr val="9D9D9C"/>
                </a:solidFill>
                <a:latin typeface="Franklin Gothic Medium"/>
                <a:cs typeface="Calibri"/>
              </a:rPr>
              <a:t> </a:t>
            </a:r>
            <a:r>
              <a:rPr i="1" spc="-10" dirty="0">
                <a:solidFill>
                  <a:srgbClr val="9D9D9C"/>
                </a:solidFill>
                <a:latin typeface="Franklin Gothic Medium"/>
                <a:cs typeface="Calibri"/>
              </a:rPr>
              <a:t>we</a:t>
            </a:r>
            <a:r>
              <a:rPr i="1" spc="30" dirty="0">
                <a:solidFill>
                  <a:srgbClr val="9D9D9C"/>
                </a:solidFill>
                <a:latin typeface="Franklin Gothic Medium"/>
                <a:cs typeface="Calibri"/>
              </a:rPr>
              <a:t> </a:t>
            </a:r>
            <a:r>
              <a:rPr i="1" spc="5" dirty="0">
                <a:solidFill>
                  <a:srgbClr val="9D9D9C"/>
                </a:solidFill>
                <a:latin typeface="Franklin Gothic Medium"/>
                <a:cs typeface="Calibri"/>
              </a:rPr>
              <a:t>have</a:t>
            </a:r>
            <a:r>
              <a:rPr i="1" spc="25" dirty="0">
                <a:solidFill>
                  <a:srgbClr val="9D9D9C"/>
                </a:solidFill>
                <a:latin typeface="Franklin Gothic Medium"/>
                <a:cs typeface="Calibri"/>
              </a:rPr>
              <a:t> </a:t>
            </a:r>
            <a:r>
              <a:rPr i="1" spc="-30" dirty="0">
                <a:solidFill>
                  <a:srgbClr val="9D9D9C"/>
                </a:solidFill>
                <a:latin typeface="Franklin Gothic Medium"/>
                <a:cs typeface="Calibri"/>
              </a:rPr>
              <a:t>undertaken.</a:t>
            </a:r>
            <a:endParaRPr>
              <a:latin typeface="Franklin Gothic Medium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59996" y="2171653"/>
            <a:ext cx="8460105" cy="2482215"/>
          </a:xfrm>
          <a:custGeom>
            <a:avLst/>
            <a:gdLst/>
            <a:ahLst/>
            <a:cxnLst/>
            <a:rect l="l" t="t" r="r" b="b"/>
            <a:pathLst>
              <a:path w="8460105" h="2482215">
                <a:moveTo>
                  <a:pt x="8280006" y="0"/>
                </a:moveTo>
                <a:lnTo>
                  <a:pt x="180009" y="0"/>
                </a:lnTo>
                <a:lnTo>
                  <a:pt x="132156" y="6361"/>
                </a:lnTo>
                <a:lnTo>
                  <a:pt x="89155" y="24313"/>
                </a:lnTo>
                <a:lnTo>
                  <a:pt x="52724" y="52160"/>
                </a:lnTo>
                <a:lnTo>
                  <a:pt x="24576" y="88203"/>
                </a:lnTo>
                <a:lnTo>
                  <a:pt x="6430" y="130746"/>
                </a:lnTo>
                <a:lnTo>
                  <a:pt x="0" y="178092"/>
                </a:lnTo>
                <a:lnTo>
                  <a:pt x="0" y="2303805"/>
                </a:lnTo>
                <a:lnTo>
                  <a:pt x="6430" y="2351150"/>
                </a:lnTo>
                <a:lnTo>
                  <a:pt x="24576" y="2393693"/>
                </a:lnTo>
                <a:lnTo>
                  <a:pt x="52724" y="2429737"/>
                </a:lnTo>
                <a:lnTo>
                  <a:pt x="89155" y="2457583"/>
                </a:lnTo>
                <a:lnTo>
                  <a:pt x="132156" y="2475536"/>
                </a:lnTo>
                <a:lnTo>
                  <a:pt x="180009" y="2481897"/>
                </a:lnTo>
                <a:lnTo>
                  <a:pt x="8280006" y="2481897"/>
                </a:lnTo>
                <a:lnTo>
                  <a:pt x="8327854" y="2475536"/>
                </a:lnTo>
                <a:lnTo>
                  <a:pt x="8370851" y="2457583"/>
                </a:lnTo>
                <a:lnTo>
                  <a:pt x="8407280" y="2429737"/>
                </a:lnTo>
                <a:lnTo>
                  <a:pt x="8435427" y="2393693"/>
                </a:lnTo>
                <a:lnTo>
                  <a:pt x="8453573" y="2351150"/>
                </a:lnTo>
                <a:lnTo>
                  <a:pt x="8460003" y="2303805"/>
                </a:lnTo>
                <a:lnTo>
                  <a:pt x="8460003" y="178092"/>
                </a:lnTo>
                <a:lnTo>
                  <a:pt x="8453573" y="130746"/>
                </a:lnTo>
                <a:lnTo>
                  <a:pt x="8435427" y="88203"/>
                </a:lnTo>
                <a:lnTo>
                  <a:pt x="8407280" y="52160"/>
                </a:lnTo>
                <a:lnTo>
                  <a:pt x="8370851" y="24313"/>
                </a:lnTo>
                <a:lnTo>
                  <a:pt x="8327854" y="6361"/>
                </a:lnTo>
                <a:lnTo>
                  <a:pt x="8280006" y="0"/>
                </a:lnTo>
                <a:close/>
              </a:path>
            </a:pathLst>
          </a:custGeom>
          <a:solidFill>
            <a:srgbClr val="243F93">
              <a:alpha val="10000"/>
            </a:srgbClr>
          </a:solidFill>
          <a:ln w="28575">
            <a:solidFill>
              <a:srgbClr val="16419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2248119" y="3053904"/>
            <a:ext cx="4693795" cy="659155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4200" b="1" spc="195" dirty="0">
                <a:solidFill>
                  <a:srgbClr val="164194"/>
                </a:solidFill>
                <a:latin typeface="Franklin Gothic Medium"/>
                <a:cs typeface="Calibri"/>
              </a:rPr>
              <a:t>Physical</a:t>
            </a:r>
            <a:r>
              <a:rPr sz="4200" b="1" spc="-5" dirty="0">
                <a:solidFill>
                  <a:srgbClr val="164194"/>
                </a:solidFill>
                <a:latin typeface="Franklin Gothic Medium"/>
                <a:cs typeface="Calibri"/>
              </a:rPr>
              <a:t> </a:t>
            </a:r>
            <a:r>
              <a:rPr lang="en-US" sz="4200" b="1" spc="135" dirty="0">
                <a:solidFill>
                  <a:srgbClr val="164194"/>
                </a:solidFill>
                <a:latin typeface="Franklin Gothic Medium"/>
                <a:cs typeface="Calibri"/>
              </a:rPr>
              <a:t>Activity</a:t>
            </a:r>
            <a:endParaRPr lang="en-US" sz="4200" dirty="0">
              <a:solidFill>
                <a:srgbClr val="164194"/>
              </a:solidFill>
              <a:latin typeface="Franklin Gothic Medium"/>
              <a:cs typeface="Calibri"/>
            </a:endParaRPr>
          </a:p>
        </p:txBody>
      </p:sp>
      <p:pic>
        <p:nvPicPr>
          <p:cNvPr id="8" name="Picture 8" descr="Logo, company name&#10;&#10;Description automatically generated">
            <a:extLst>
              <a:ext uri="{FF2B5EF4-FFF2-40B4-BE49-F238E27FC236}">
                <a16:creationId xmlns:a16="http://schemas.microsoft.com/office/drawing/2014/main" id="{8036634E-9133-4C98-A4C7-502F2D25308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39" t="13243" r="-270" b="19459"/>
          <a:stretch/>
        </p:blipFill>
        <p:spPr>
          <a:xfrm>
            <a:off x="344243" y="5764494"/>
            <a:ext cx="986990" cy="675587"/>
          </a:xfrm>
          <a:prstGeom prst="rect">
            <a:avLst/>
          </a:prstGeom>
        </p:spPr>
      </p:pic>
      <p:pic>
        <p:nvPicPr>
          <p:cNvPr id="7" name="Picture 8" descr="Icon&#10;&#10;Description automatically generated">
            <a:extLst>
              <a:ext uri="{FF2B5EF4-FFF2-40B4-BE49-F238E27FC236}">
                <a16:creationId xmlns:a16="http://schemas.microsoft.com/office/drawing/2014/main" id="{BDFD7EEA-A0CF-4C54-83CB-3272D46F67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23671" y="1226313"/>
            <a:ext cx="1734867" cy="173566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408699" y="368707"/>
            <a:ext cx="6363811" cy="659155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lang="en-US" spc="270" dirty="0">
                <a:latin typeface="Franklin Gothic Medium"/>
                <a:ea typeface="MS PGothic"/>
              </a:rPr>
              <a:t>Playground Equipment</a:t>
            </a:r>
            <a:endParaRPr lang="en-US" dirty="0"/>
          </a:p>
        </p:txBody>
      </p:sp>
      <p:sp>
        <p:nvSpPr>
          <p:cNvPr id="8" name="object 8"/>
          <p:cNvSpPr txBox="1"/>
          <p:nvPr/>
        </p:nvSpPr>
        <p:spPr>
          <a:xfrm>
            <a:off x="6605459" y="6253564"/>
            <a:ext cx="2227580" cy="3009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145"/>
              </a:lnSpc>
            </a:pPr>
            <a:r>
              <a:rPr sz="1800" spc="-114" dirty="0">
                <a:solidFill>
                  <a:srgbClr val="164194"/>
                </a:solidFill>
                <a:latin typeface="Trebuchet MS"/>
                <a:cs typeface="Trebuchet MS"/>
                <a:hlinkClick r:id="rId3"/>
              </a:rPr>
              <a:t>www.activeschoolflag.ie</a:t>
            </a:r>
            <a:endParaRPr sz="1800">
              <a:latin typeface="Trebuchet MS"/>
              <a:cs typeface="Trebuchet M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04C8CF5-A74A-614D-9747-D6CEAB0266D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850" y="1212850"/>
            <a:ext cx="3429000" cy="360763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F1975E5-83F8-1D41-ACA1-8E363726558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2450" y="1212850"/>
            <a:ext cx="3962400" cy="35814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628343" y="353904"/>
            <a:ext cx="5803202" cy="666849"/>
          </a:xfrm>
          <a:prstGeom prst="rect">
            <a:avLst/>
          </a:prstGeom>
        </p:spPr>
        <p:txBody>
          <a:bodyPr vert="horz" wrap="square" lIns="0" tIns="114300" rIns="0" bIns="0" rtlCol="0" anchor="t">
            <a:spAutoFit/>
          </a:bodyPr>
          <a:lstStyle/>
          <a:p>
            <a:pPr marL="12700" marR="5080" algn="ctr">
              <a:lnSpc>
                <a:spcPts val="4250"/>
              </a:lnSpc>
              <a:spcBef>
                <a:spcPts val="900"/>
              </a:spcBef>
            </a:pPr>
            <a:r>
              <a:rPr lang="en-US" spc="155" dirty="0">
                <a:latin typeface="Franklin Gothic Medium"/>
              </a:rPr>
              <a:t>Music in the Yard</a:t>
            </a:r>
            <a:endParaRPr lang="en-US" spc="215" dirty="0">
              <a:latin typeface="Franklin Gothic Medium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605459" y="6253564"/>
            <a:ext cx="2227580" cy="3009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145"/>
              </a:lnSpc>
            </a:pPr>
            <a:r>
              <a:rPr sz="1800" spc="-114" dirty="0">
                <a:solidFill>
                  <a:srgbClr val="164194"/>
                </a:solidFill>
                <a:latin typeface="Trebuchet MS"/>
                <a:cs typeface="Trebuchet MS"/>
                <a:hlinkClick r:id="rId5"/>
              </a:rPr>
              <a:t>www.activeschoolflag.ie</a:t>
            </a:r>
            <a:endParaRPr sz="1800">
              <a:latin typeface="Trebuchet MS"/>
              <a:cs typeface="Trebuchet MS"/>
            </a:endParaRPr>
          </a:p>
        </p:txBody>
      </p:sp>
      <p:pic>
        <p:nvPicPr>
          <p:cNvPr id="3" name="Dance &amp; Music Class .mp4">
            <a:hlinkClick r:id="" action="ppaction://media"/>
            <a:extLst>
              <a:ext uri="{FF2B5EF4-FFF2-40B4-BE49-F238E27FC236}">
                <a16:creationId xmlns:a16="http://schemas.microsoft.com/office/drawing/2014/main" id="{323DA2DE-637B-A741-8AF8-ED9CE390E9C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628343" y="1593850"/>
            <a:ext cx="5951220" cy="335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178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628343" y="353904"/>
            <a:ext cx="5803202" cy="666849"/>
          </a:xfrm>
          <a:prstGeom prst="rect">
            <a:avLst/>
          </a:prstGeom>
        </p:spPr>
        <p:txBody>
          <a:bodyPr vert="horz" wrap="square" lIns="0" tIns="114300" rIns="0" bIns="0" rtlCol="0" anchor="t">
            <a:spAutoFit/>
          </a:bodyPr>
          <a:lstStyle/>
          <a:p>
            <a:pPr marL="12700" marR="5080" algn="ctr">
              <a:lnSpc>
                <a:spcPts val="4250"/>
              </a:lnSpc>
              <a:spcBef>
                <a:spcPts val="900"/>
              </a:spcBef>
            </a:pPr>
            <a:r>
              <a:rPr lang="en-US" spc="155" dirty="0">
                <a:latin typeface="Franklin Gothic Medium"/>
              </a:rPr>
              <a:t>Playground Leaders</a:t>
            </a:r>
            <a:endParaRPr lang="en-US" spc="215" dirty="0">
              <a:latin typeface="Franklin Gothic Medium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605459" y="6253564"/>
            <a:ext cx="2227580" cy="3009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145"/>
              </a:lnSpc>
            </a:pPr>
            <a:r>
              <a:rPr sz="1800" spc="-114" dirty="0">
                <a:solidFill>
                  <a:srgbClr val="164194"/>
                </a:solidFill>
                <a:latin typeface="Trebuchet MS"/>
                <a:cs typeface="Trebuchet MS"/>
                <a:hlinkClick r:id="rId3"/>
              </a:rPr>
              <a:t>www.activeschoolflag.ie</a:t>
            </a:r>
            <a:endParaRPr sz="1800">
              <a:latin typeface="Trebuchet MS"/>
              <a:cs typeface="Trebuchet MS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90EFA09-84B1-4F43-ACF1-4D75021E212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376" y="1212850"/>
            <a:ext cx="3048000" cy="22860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B1EADA48-8E8D-5C41-9E27-0952B8E95B9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1482" y="1212850"/>
            <a:ext cx="2838097" cy="37592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E8634B-CF11-8F4B-8C74-2B0A981D83C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050" y="1212850"/>
            <a:ext cx="2946408" cy="3454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49053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628343" y="353904"/>
            <a:ext cx="5803202" cy="1218282"/>
          </a:xfrm>
          <a:prstGeom prst="rect">
            <a:avLst/>
          </a:prstGeom>
        </p:spPr>
        <p:txBody>
          <a:bodyPr vert="horz" wrap="square" lIns="0" tIns="114300" rIns="0" bIns="0" rtlCol="0" anchor="t">
            <a:spAutoFit/>
          </a:bodyPr>
          <a:lstStyle/>
          <a:p>
            <a:pPr marL="12700" marR="5080" algn="ctr">
              <a:lnSpc>
                <a:spcPts val="4250"/>
              </a:lnSpc>
              <a:spcBef>
                <a:spcPts val="900"/>
              </a:spcBef>
            </a:pPr>
            <a:r>
              <a:rPr lang="en-US" spc="155" dirty="0">
                <a:latin typeface="Franklin Gothic Medium"/>
              </a:rPr>
              <a:t>Our Active School Walkway is used to:</a:t>
            </a:r>
            <a:endParaRPr lang="en-US" spc="215" dirty="0">
              <a:latin typeface="Franklin Gothic Medium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605459" y="6253564"/>
            <a:ext cx="2227580" cy="3009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145"/>
              </a:lnSpc>
            </a:pPr>
            <a:r>
              <a:rPr sz="1800" spc="-114" dirty="0">
                <a:solidFill>
                  <a:srgbClr val="164194"/>
                </a:solidFill>
                <a:latin typeface="Trebuchet MS"/>
                <a:cs typeface="Trebuchet MS"/>
                <a:hlinkClick r:id="rId3"/>
              </a:rPr>
              <a:t>www.activeschoolflag.ie</a:t>
            </a:r>
            <a:endParaRPr sz="1800">
              <a:latin typeface="Trebuchet MS"/>
              <a:cs typeface="Trebuchet MS"/>
            </a:endParaRPr>
          </a:p>
        </p:txBody>
      </p:sp>
      <p:pic>
        <p:nvPicPr>
          <p:cNvPr id="2" name="Picture 2" descr="Timeline&#10;&#10;Description automatically generated">
            <a:extLst>
              <a:ext uri="{FF2B5EF4-FFF2-40B4-BE49-F238E27FC236}">
                <a16:creationId xmlns:a16="http://schemas.microsoft.com/office/drawing/2014/main" id="{8A7CEE3E-C0AA-4931-B8F0-1E1D1F5DB0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8371" y="1997718"/>
            <a:ext cx="7399629" cy="3665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59865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 txBox="1"/>
          <p:nvPr/>
        </p:nvSpPr>
        <p:spPr>
          <a:xfrm>
            <a:off x="6605459" y="6253564"/>
            <a:ext cx="2227580" cy="3009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145"/>
              </a:lnSpc>
            </a:pPr>
            <a:r>
              <a:rPr sz="1800" spc="-114" dirty="0">
                <a:solidFill>
                  <a:srgbClr val="164194"/>
                </a:solidFill>
                <a:latin typeface="Trebuchet MS"/>
                <a:cs typeface="Trebuchet MS"/>
                <a:hlinkClick r:id="rId3"/>
              </a:rPr>
              <a:t>www.activeschoolflag.ie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6" name="object 7">
            <a:extLst>
              <a:ext uri="{FF2B5EF4-FFF2-40B4-BE49-F238E27FC236}">
                <a16:creationId xmlns:a16="http://schemas.microsoft.com/office/drawing/2014/main" id="{040BF8EB-1DBF-4606-AC1A-A11A8AFD9F1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28343" y="353904"/>
            <a:ext cx="5803202" cy="667299"/>
          </a:xfrm>
          <a:prstGeom prst="rect">
            <a:avLst/>
          </a:prstGeom>
        </p:spPr>
        <p:txBody>
          <a:bodyPr vert="horz" wrap="square" lIns="0" tIns="114300" rIns="0" bIns="0" rtlCol="0" anchor="t">
            <a:spAutoFit/>
          </a:bodyPr>
          <a:lstStyle/>
          <a:p>
            <a:pPr marL="12700" marR="5080" algn="ctr">
              <a:lnSpc>
                <a:spcPts val="4250"/>
              </a:lnSpc>
              <a:spcBef>
                <a:spcPts val="900"/>
              </a:spcBef>
            </a:pPr>
            <a:r>
              <a:rPr lang="en-US" spc="155" dirty="0">
                <a:latin typeface="Franklin Gothic Medium"/>
              </a:rPr>
              <a:t>Our WALKWAY Route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DDAE4D9-D1C8-6941-A8B3-C8B6F9DAC00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050" y="1021202"/>
            <a:ext cx="3609068" cy="380639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C6D00CB-C420-5C41-8F4D-0CF5B1AA087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1050" y="1021203"/>
            <a:ext cx="3577793" cy="3806393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 txBox="1"/>
          <p:nvPr/>
        </p:nvSpPr>
        <p:spPr>
          <a:xfrm>
            <a:off x="6605459" y="6253564"/>
            <a:ext cx="2227580" cy="3009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145"/>
              </a:lnSpc>
            </a:pPr>
            <a:r>
              <a:rPr sz="1800" spc="-114" dirty="0">
                <a:solidFill>
                  <a:srgbClr val="164194"/>
                </a:solidFill>
                <a:latin typeface="Trebuchet MS"/>
                <a:cs typeface="Trebuchet MS"/>
                <a:hlinkClick r:id="rId3"/>
              </a:rPr>
              <a:t>www.activeschoolflag.ie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4" name="object 7">
            <a:extLst>
              <a:ext uri="{FF2B5EF4-FFF2-40B4-BE49-F238E27FC236}">
                <a16:creationId xmlns:a16="http://schemas.microsoft.com/office/drawing/2014/main" id="{7EDD7EA6-49ED-46F9-9073-2040875AAF6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28343" y="353904"/>
            <a:ext cx="5803202" cy="667299"/>
          </a:xfrm>
          <a:prstGeom prst="rect">
            <a:avLst/>
          </a:prstGeom>
        </p:spPr>
        <p:txBody>
          <a:bodyPr vert="horz" wrap="square" lIns="0" tIns="114300" rIns="0" bIns="0" rtlCol="0" anchor="t">
            <a:spAutoFit/>
          </a:bodyPr>
          <a:lstStyle/>
          <a:p>
            <a:pPr marL="12700" marR="5080" algn="ctr">
              <a:lnSpc>
                <a:spcPts val="4250"/>
              </a:lnSpc>
              <a:spcBef>
                <a:spcPts val="900"/>
              </a:spcBef>
            </a:pPr>
            <a:r>
              <a:rPr lang="en-US" spc="155" dirty="0">
                <a:latin typeface="Franklin Gothic Medium"/>
              </a:rPr>
              <a:t>WALKWAY Activities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ED0F825-FD6F-804D-99B4-4A0F6A680D4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56" y="989168"/>
            <a:ext cx="2109788" cy="283013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F0B7BA4-B0C8-5A4D-9D18-A931F7D54D0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7306" y="981921"/>
            <a:ext cx="1966269" cy="283738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667B604-2588-DB4E-811B-329B2EFE6D8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9380" y="988772"/>
            <a:ext cx="2099513" cy="283053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06ACFF5-2ECB-9A45-B352-AE397820F92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5306" y="988772"/>
            <a:ext cx="2224088" cy="283053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DA75F66-32AB-AE47-8DBC-F93E65B41CB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7850" y="3789835"/>
            <a:ext cx="5133975" cy="2415617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329292" y="353904"/>
            <a:ext cx="8507792" cy="666849"/>
          </a:xfrm>
          <a:prstGeom prst="rect">
            <a:avLst/>
          </a:prstGeom>
        </p:spPr>
        <p:txBody>
          <a:bodyPr vert="horz" wrap="square" lIns="0" tIns="114300" rIns="0" bIns="0" rtlCol="0" anchor="t">
            <a:spAutoFit/>
          </a:bodyPr>
          <a:lstStyle/>
          <a:p>
            <a:pPr marL="12700" marR="5080" algn="ctr">
              <a:lnSpc>
                <a:spcPts val="4250"/>
              </a:lnSpc>
              <a:spcBef>
                <a:spcPts val="900"/>
              </a:spcBef>
            </a:pPr>
            <a:r>
              <a:rPr lang="en-GB" spc="275" dirty="0">
                <a:latin typeface="Franklin Gothic Medium"/>
              </a:rPr>
              <a:t>Active Breaks Challenge</a:t>
            </a:r>
            <a:endParaRPr lang="en-US" dirty="0"/>
          </a:p>
        </p:txBody>
      </p:sp>
      <p:sp>
        <p:nvSpPr>
          <p:cNvPr id="3" name="object 2">
            <a:extLst>
              <a:ext uri="{FF2B5EF4-FFF2-40B4-BE49-F238E27FC236}">
                <a16:creationId xmlns:a16="http://schemas.microsoft.com/office/drawing/2014/main" id="{CDB16936-31E6-4855-9935-27996C74AC94}"/>
              </a:ext>
            </a:extLst>
          </p:cNvPr>
          <p:cNvSpPr txBox="1"/>
          <p:nvPr/>
        </p:nvSpPr>
        <p:spPr>
          <a:xfrm>
            <a:off x="659540" y="4941003"/>
            <a:ext cx="7861300" cy="1422184"/>
          </a:xfrm>
          <a:prstGeom prst="rect">
            <a:avLst/>
          </a:prstGeom>
          <a:ln>
            <a:solidFill>
              <a:srgbClr val="164194"/>
            </a:solidFill>
          </a:ln>
        </p:spPr>
        <p:txBody>
          <a:bodyPr vert="horz" wrap="square" lIns="0" tIns="635" rIns="0" bIns="0" rtlCol="0" anchor="t">
            <a:spAutoFit/>
          </a:bodyPr>
          <a:lstStyle/>
          <a:p>
            <a:pPr marL="106045" marR="5080" indent="-93980" algn="ctr">
              <a:lnSpc>
                <a:spcPct val="103600"/>
              </a:lnSpc>
              <a:spcBef>
                <a:spcPts val="5"/>
              </a:spcBef>
            </a:pPr>
            <a:endParaRPr lang="en-US" spc="-30" dirty="0">
              <a:solidFill>
                <a:srgbClr val="164194"/>
              </a:solidFill>
              <a:latin typeface="Franklin Gothic Medium"/>
              <a:ea typeface="+mn-lt"/>
              <a:cs typeface="+mn-lt"/>
            </a:endParaRPr>
          </a:p>
          <a:p>
            <a:pPr marL="297815" marR="5080" indent="-285750" algn="ctr">
              <a:lnSpc>
                <a:spcPct val="103600"/>
              </a:lnSpc>
              <a:spcBef>
                <a:spcPts val="5"/>
              </a:spcBef>
              <a:buFont typeface="Wingdings"/>
              <a:buChar char="ü"/>
            </a:pPr>
            <a:r>
              <a:rPr lang="en-US" spc="-30" dirty="0">
                <a:solidFill>
                  <a:srgbClr val="164194"/>
                </a:solidFill>
                <a:latin typeface="Franklin Gothic Medium"/>
                <a:ea typeface="+mn-lt"/>
                <a:cs typeface="+mn-lt"/>
              </a:rPr>
              <a:t>All classes participated.</a:t>
            </a:r>
            <a:endParaRPr lang="en-US" dirty="0">
              <a:cs typeface="Calibri"/>
            </a:endParaRPr>
          </a:p>
          <a:p>
            <a:pPr marL="297815" marR="5080" indent="-285750" algn="ctr">
              <a:lnSpc>
                <a:spcPct val="103600"/>
              </a:lnSpc>
              <a:spcBef>
                <a:spcPts val="5"/>
              </a:spcBef>
              <a:buFont typeface="Wingdings"/>
              <a:buChar char="ü"/>
            </a:pPr>
            <a:r>
              <a:rPr lang="en-US" spc="-30" dirty="0">
                <a:solidFill>
                  <a:srgbClr val="164194"/>
                </a:solidFill>
                <a:latin typeface="Franklin Gothic Medium"/>
                <a:ea typeface="+mn-lt"/>
                <a:cs typeface="+mn-lt"/>
              </a:rPr>
              <a:t>Challenge lasted 4 weeks.</a:t>
            </a:r>
          </a:p>
          <a:p>
            <a:pPr marL="297815" marR="5080" indent="-285750" algn="ctr">
              <a:lnSpc>
                <a:spcPct val="103600"/>
              </a:lnSpc>
              <a:spcBef>
                <a:spcPts val="5"/>
              </a:spcBef>
              <a:buFont typeface="Wingdings"/>
              <a:buChar char="ü"/>
            </a:pPr>
            <a:r>
              <a:rPr lang="en-US" spc="-30" dirty="0">
                <a:solidFill>
                  <a:srgbClr val="164194"/>
                </a:solidFill>
                <a:latin typeface="Franklin Gothic Medium"/>
                <a:ea typeface="+mn-lt"/>
                <a:cs typeface="+mn-lt"/>
              </a:rPr>
              <a:t>Variety in active breaks.</a:t>
            </a:r>
          </a:p>
          <a:p>
            <a:pPr marL="106045" marR="5080" indent="-93980" algn="ctr">
              <a:lnSpc>
                <a:spcPct val="103600"/>
              </a:lnSpc>
              <a:spcBef>
                <a:spcPts val="5"/>
              </a:spcBef>
            </a:pPr>
            <a:endParaRPr lang="en-US" spc="-30" dirty="0">
              <a:solidFill>
                <a:srgbClr val="164194"/>
              </a:solidFill>
              <a:latin typeface="Franklin Gothic Medium"/>
              <a:ea typeface="+mn-lt"/>
              <a:cs typeface="+mn-lt"/>
            </a:endParaRPr>
          </a:p>
        </p:txBody>
      </p:sp>
      <p:pic>
        <p:nvPicPr>
          <p:cNvPr id="5" name="Picture 5" descr="A picture containing calendar&#10;&#10;Description automatically generated">
            <a:extLst>
              <a:ext uri="{FF2B5EF4-FFF2-40B4-BE49-F238E27FC236}">
                <a16:creationId xmlns:a16="http://schemas.microsoft.com/office/drawing/2014/main" id="{34BD808B-5B96-4362-A073-F9237E44F3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8165" y="1582208"/>
            <a:ext cx="2196388" cy="3088722"/>
          </a:xfrm>
          <a:prstGeom prst="rect">
            <a:avLst/>
          </a:prstGeom>
          <a:ln>
            <a:solidFill>
              <a:srgbClr val="0094D3"/>
            </a:solidFill>
          </a:ln>
        </p:spPr>
      </p:pic>
      <p:pic>
        <p:nvPicPr>
          <p:cNvPr id="6" name="Picture 7" descr="A picture containing table&#10;&#10;Description automatically generated">
            <a:extLst>
              <a:ext uri="{FF2B5EF4-FFF2-40B4-BE49-F238E27FC236}">
                <a16:creationId xmlns:a16="http://schemas.microsoft.com/office/drawing/2014/main" id="{64F88923-5E4D-4079-B041-ACE951032A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0485" y="1588234"/>
            <a:ext cx="2199190" cy="3081314"/>
          </a:xfrm>
          <a:prstGeom prst="rect">
            <a:avLst/>
          </a:prstGeom>
          <a:ln>
            <a:solidFill>
              <a:srgbClr val="0094D3"/>
            </a:solidFill>
          </a:ln>
        </p:spPr>
      </p:pic>
      <p:sp>
        <p:nvSpPr>
          <p:cNvPr id="8" name="object 7">
            <a:extLst>
              <a:ext uri="{FF2B5EF4-FFF2-40B4-BE49-F238E27FC236}">
                <a16:creationId xmlns:a16="http://schemas.microsoft.com/office/drawing/2014/main" id="{9A14664E-DAAF-49E8-B6F6-9E24B7A7B7EE}"/>
              </a:ext>
            </a:extLst>
          </p:cNvPr>
          <p:cNvSpPr txBox="1">
            <a:spLocks/>
          </p:cNvSpPr>
          <p:nvPr/>
        </p:nvSpPr>
        <p:spPr>
          <a:xfrm>
            <a:off x="2338765" y="918480"/>
            <a:ext cx="1064734" cy="543097"/>
          </a:xfrm>
          <a:prstGeom prst="rect">
            <a:avLst/>
          </a:prstGeom>
        </p:spPr>
        <p:txBody>
          <a:bodyPr vert="horz" wrap="square" lIns="0" tIns="111125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875"/>
              </a:spcBef>
            </a:pPr>
            <a:r>
              <a:rPr lang="en-US" sz="2800" kern="0" spc="-50" dirty="0">
                <a:solidFill>
                  <a:srgbClr val="243F93"/>
                </a:solidFill>
                <a:latin typeface="Franklin Gothic Medium"/>
                <a:cs typeface="Trebuchet MS"/>
              </a:rPr>
              <a:t>Dates</a:t>
            </a:r>
            <a:r>
              <a:rPr lang="en-US" sz="2800" b="0" kern="0" spc="-140" dirty="0">
                <a:solidFill>
                  <a:srgbClr val="243F93"/>
                </a:solidFill>
                <a:latin typeface="Franklin Gothic Medium"/>
                <a:cs typeface="Trebuchet MS"/>
              </a:rPr>
              <a:t>:</a:t>
            </a:r>
            <a:endParaRPr lang="en-US" sz="2800" b="0" kern="0" spc="-345" dirty="0">
              <a:solidFill>
                <a:srgbClr val="243F93"/>
              </a:solidFill>
              <a:latin typeface="Franklin Gothic Medium"/>
              <a:cs typeface="Trebuchet MS"/>
            </a:endParaRPr>
          </a:p>
        </p:txBody>
      </p:sp>
      <p:sp>
        <p:nvSpPr>
          <p:cNvPr id="9" name="object 7">
            <a:extLst>
              <a:ext uri="{FF2B5EF4-FFF2-40B4-BE49-F238E27FC236}">
                <a16:creationId xmlns:a16="http://schemas.microsoft.com/office/drawing/2014/main" id="{1F5C163B-4D3F-42D4-B8B9-AF3B7B77F71A}"/>
              </a:ext>
            </a:extLst>
          </p:cNvPr>
          <p:cNvSpPr txBox="1">
            <a:spLocks/>
          </p:cNvSpPr>
          <p:nvPr/>
        </p:nvSpPr>
        <p:spPr>
          <a:xfrm>
            <a:off x="3348884" y="918473"/>
            <a:ext cx="3338041" cy="543097"/>
          </a:xfrm>
          <a:prstGeom prst="rect">
            <a:avLst/>
          </a:prstGeom>
          <a:ln>
            <a:solidFill>
              <a:srgbClr val="164194"/>
            </a:solidFill>
          </a:ln>
        </p:spPr>
        <p:txBody>
          <a:bodyPr vert="horz" wrap="square" lIns="0" tIns="111125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875"/>
              </a:spcBef>
            </a:pPr>
            <a:r>
              <a:rPr lang="en-US" sz="2800" b="0" i="1" kern="0" spc="-95" dirty="0">
                <a:solidFill>
                  <a:srgbClr val="0094D3"/>
                </a:solidFill>
                <a:latin typeface="Franklin Gothic Medium"/>
              </a:rPr>
              <a:t>Insert </a:t>
            </a:r>
            <a:r>
              <a:rPr lang="en-US" sz="2800" i="1" kern="0" spc="-95" dirty="0">
                <a:solidFill>
                  <a:srgbClr val="0094D3"/>
                </a:solidFill>
                <a:latin typeface="Franklin Gothic Medium"/>
              </a:rPr>
              <a:t>Dates</a:t>
            </a:r>
            <a:endParaRPr lang="en-US" sz="2800" b="0" i="1" kern="0" spc="-95" dirty="0">
              <a:solidFill>
                <a:srgbClr val="0094D3"/>
              </a:solidFill>
              <a:latin typeface="Franklin Gothic Medium"/>
            </a:endParaRPr>
          </a:p>
        </p:txBody>
      </p:sp>
    </p:spTree>
    <p:extLst>
      <p:ext uri="{BB962C8B-B14F-4D97-AF65-F5344CB8AC3E}">
        <p14:creationId xmlns:p14="http://schemas.microsoft.com/office/powerpoint/2010/main" val="41442299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 txBox="1"/>
          <p:nvPr/>
        </p:nvSpPr>
        <p:spPr>
          <a:xfrm>
            <a:off x="6605459" y="6253564"/>
            <a:ext cx="2227580" cy="3009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145"/>
              </a:lnSpc>
            </a:pPr>
            <a:r>
              <a:rPr sz="1800" spc="-114" dirty="0">
                <a:solidFill>
                  <a:srgbClr val="164194"/>
                </a:solidFill>
                <a:latin typeface="Trebuchet MS"/>
                <a:cs typeface="Trebuchet MS"/>
                <a:hlinkClick r:id="rId3"/>
              </a:rPr>
              <a:t>www.activeschoolflag.ie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4" name="object 7">
            <a:extLst>
              <a:ext uri="{FF2B5EF4-FFF2-40B4-BE49-F238E27FC236}">
                <a16:creationId xmlns:a16="http://schemas.microsoft.com/office/drawing/2014/main" id="{62C86593-6B18-45A6-9817-C683AE5DF0A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28343" y="353904"/>
            <a:ext cx="5803202" cy="666849"/>
          </a:xfrm>
          <a:prstGeom prst="rect">
            <a:avLst/>
          </a:prstGeom>
        </p:spPr>
        <p:txBody>
          <a:bodyPr vert="horz" wrap="square" lIns="0" tIns="114300" rIns="0" bIns="0" rtlCol="0" anchor="t">
            <a:spAutoFit/>
          </a:bodyPr>
          <a:lstStyle/>
          <a:p>
            <a:pPr marL="12700" marR="5080" algn="ctr">
              <a:lnSpc>
                <a:spcPts val="4250"/>
              </a:lnSpc>
              <a:spcBef>
                <a:spcPts val="900"/>
              </a:spcBef>
            </a:pPr>
            <a:r>
              <a:rPr lang="en-US" spc="215" dirty="0">
                <a:latin typeface="Franklin Gothic Medium"/>
              </a:rPr>
              <a:t>Active Breaks: Juniors</a:t>
            </a:r>
            <a:endParaRPr lang="en-US" dirty="0">
              <a:latin typeface="Franklin Gothic Medium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9DB6833-5056-3147-BCD7-43AFB8E45BC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8343" y="1020753"/>
            <a:ext cx="5401734" cy="40513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 txBox="1"/>
          <p:nvPr/>
        </p:nvSpPr>
        <p:spPr>
          <a:xfrm>
            <a:off x="6605459" y="6253564"/>
            <a:ext cx="2227580" cy="3009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145"/>
              </a:lnSpc>
            </a:pPr>
            <a:r>
              <a:rPr sz="1800" spc="-114" dirty="0">
                <a:solidFill>
                  <a:srgbClr val="164194"/>
                </a:solidFill>
                <a:latin typeface="Trebuchet MS"/>
                <a:cs typeface="Trebuchet MS"/>
                <a:hlinkClick r:id="rId3"/>
              </a:rPr>
              <a:t>www.activeschoolflag.ie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4" name="object 7">
            <a:extLst>
              <a:ext uri="{FF2B5EF4-FFF2-40B4-BE49-F238E27FC236}">
                <a16:creationId xmlns:a16="http://schemas.microsoft.com/office/drawing/2014/main" id="{62C86593-6B18-45A6-9817-C683AE5DF0A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28343" y="353904"/>
            <a:ext cx="5803202" cy="666849"/>
          </a:xfrm>
          <a:prstGeom prst="rect">
            <a:avLst/>
          </a:prstGeom>
        </p:spPr>
        <p:txBody>
          <a:bodyPr vert="horz" wrap="square" lIns="0" tIns="114300" rIns="0" bIns="0" rtlCol="0" anchor="t">
            <a:spAutoFit/>
          </a:bodyPr>
          <a:lstStyle/>
          <a:p>
            <a:pPr marL="12700" marR="5080" algn="ctr">
              <a:lnSpc>
                <a:spcPts val="4250"/>
              </a:lnSpc>
              <a:spcBef>
                <a:spcPts val="900"/>
              </a:spcBef>
            </a:pPr>
            <a:r>
              <a:rPr lang="en-US" spc="215" dirty="0">
                <a:latin typeface="Franklin Gothic Medium"/>
              </a:rPr>
              <a:t>Active Breaks: Seniors</a:t>
            </a:r>
            <a:endParaRPr lang="en-US" dirty="0">
              <a:latin typeface="Franklin Gothic Medium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C2C8692-DE45-5842-A2E3-455D7F79BE4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4796" y="1034951"/>
            <a:ext cx="5050295" cy="4462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20617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329292" y="353904"/>
            <a:ext cx="8507792" cy="666849"/>
          </a:xfrm>
          <a:prstGeom prst="rect">
            <a:avLst/>
          </a:prstGeom>
        </p:spPr>
        <p:txBody>
          <a:bodyPr vert="horz" wrap="square" lIns="0" tIns="114300" rIns="0" bIns="0" rtlCol="0" anchor="t">
            <a:spAutoFit/>
          </a:bodyPr>
          <a:lstStyle/>
          <a:p>
            <a:pPr marL="12700" marR="5080" algn="ctr">
              <a:lnSpc>
                <a:spcPts val="4250"/>
              </a:lnSpc>
              <a:spcBef>
                <a:spcPts val="900"/>
              </a:spcBef>
            </a:pPr>
            <a:r>
              <a:rPr lang="en-GB" spc="275" dirty="0">
                <a:latin typeface="Franklin Gothic Medium"/>
              </a:rPr>
              <a:t>Running Challenge</a:t>
            </a:r>
            <a:endParaRPr lang="en-US" dirty="0"/>
          </a:p>
        </p:txBody>
      </p:sp>
      <p:sp>
        <p:nvSpPr>
          <p:cNvPr id="3" name="object 2">
            <a:extLst>
              <a:ext uri="{FF2B5EF4-FFF2-40B4-BE49-F238E27FC236}">
                <a16:creationId xmlns:a16="http://schemas.microsoft.com/office/drawing/2014/main" id="{CDB16936-31E6-4855-9935-27996C74AC94}"/>
              </a:ext>
            </a:extLst>
          </p:cNvPr>
          <p:cNvSpPr txBox="1"/>
          <p:nvPr/>
        </p:nvSpPr>
        <p:spPr>
          <a:xfrm>
            <a:off x="651666" y="4937521"/>
            <a:ext cx="7861300" cy="1422184"/>
          </a:xfrm>
          <a:prstGeom prst="rect">
            <a:avLst/>
          </a:prstGeom>
          <a:ln>
            <a:solidFill>
              <a:srgbClr val="164194"/>
            </a:solidFill>
          </a:ln>
        </p:spPr>
        <p:txBody>
          <a:bodyPr vert="horz" wrap="square" lIns="0" tIns="635" rIns="0" bIns="0" rtlCol="0" anchor="t">
            <a:spAutoFit/>
          </a:bodyPr>
          <a:lstStyle/>
          <a:p>
            <a:pPr marL="106045" marR="5080" indent="-93980" algn="ctr">
              <a:lnSpc>
                <a:spcPct val="103600"/>
              </a:lnSpc>
              <a:spcBef>
                <a:spcPts val="5"/>
              </a:spcBef>
            </a:pPr>
            <a:endParaRPr lang="en-US" spc="-30" dirty="0">
              <a:solidFill>
                <a:srgbClr val="164194"/>
              </a:solidFill>
              <a:latin typeface="Franklin Gothic Medium"/>
              <a:ea typeface="+mn-lt"/>
              <a:cs typeface="+mn-lt"/>
            </a:endParaRPr>
          </a:p>
          <a:p>
            <a:pPr marL="297815" marR="5080" indent="-285750" algn="ctr">
              <a:lnSpc>
                <a:spcPct val="103600"/>
              </a:lnSpc>
              <a:spcBef>
                <a:spcPts val="5"/>
              </a:spcBef>
              <a:buFont typeface="Wingdings"/>
              <a:buChar char="ü"/>
            </a:pPr>
            <a:r>
              <a:rPr lang="en-US" spc="-30" dirty="0">
                <a:solidFill>
                  <a:srgbClr val="164194"/>
                </a:solidFill>
                <a:latin typeface="Franklin Gothic Medium"/>
                <a:ea typeface="+mn-lt"/>
                <a:cs typeface="+mn-lt"/>
              </a:rPr>
              <a:t>All classes participated.</a:t>
            </a:r>
            <a:endParaRPr lang="en-US" dirty="0">
              <a:solidFill>
                <a:srgbClr val="000000"/>
              </a:solidFill>
              <a:latin typeface="Calibri"/>
              <a:ea typeface="+mn-lt"/>
              <a:cs typeface="+mn-lt"/>
            </a:endParaRPr>
          </a:p>
          <a:p>
            <a:pPr marL="297815" marR="5080" indent="-285750" algn="ctr">
              <a:lnSpc>
                <a:spcPct val="103600"/>
              </a:lnSpc>
              <a:spcBef>
                <a:spcPts val="5"/>
              </a:spcBef>
              <a:buFont typeface="Wingdings"/>
              <a:buChar char="ü"/>
            </a:pPr>
            <a:r>
              <a:rPr lang="en-US" spc="-30" dirty="0">
                <a:solidFill>
                  <a:srgbClr val="164194"/>
                </a:solidFill>
                <a:latin typeface="Franklin Gothic Medium"/>
                <a:ea typeface="+mn-lt"/>
                <a:cs typeface="+mn-lt"/>
              </a:rPr>
              <a:t>Challenge lasted 4 weeks.</a:t>
            </a:r>
          </a:p>
          <a:p>
            <a:pPr marL="297815" marR="5080" indent="-285750" algn="ctr">
              <a:lnSpc>
                <a:spcPct val="103600"/>
              </a:lnSpc>
              <a:spcBef>
                <a:spcPts val="5"/>
              </a:spcBef>
              <a:buFont typeface="Wingdings"/>
              <a:buChar char="ü"/>
            </a:pPr>
            <a:r>
              <a:rPr lang="en-US" spc="-30" dirty="0">
                <a:solidFill>
                  <a:srgbClr val="164194"/>
                </a:solidFill>
                <a:latin typeface="Franklin Gothic Medium"/>
                <a:ea typeface="+mn-lt"/>
                <a:cs typeface="+mn-lt"/>
              </a:rPr>
              <a:t>Running promoted in a FUN and inclusive way.</a:t>
            </a:r>
          </a:p>
          <a:p>
            <a:pPr marL="106045" marR="5080" indent="-93980" algn="ctr">
              <a:lnSpc>
                <a:spcPct val="103600"/>
              </a:lnSpc>
              <a:spcBef>
                <a:spcPts val="5"/>
              </a:spcBef>
            </a:pPr>
            <a:endParaRPr lang="en-US" spc="-30" dirty="0">
              <a:solidFill>
                <a:srgbClr val="164194"/>
              </a:solidFill>
              <a:latin typeface="Franklin Gothic Medium"/>
              <a:ea typeface="+mn-lt"/>
              <a:cs typeface="+mn-lt"/>
            </a:endParaRPr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E1D62D84-FA54-45CC-9200-F97EB6052B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7708" y="1519577"/>
            <a:ext cx="2283477" cy="3254517"/>
          </a:xfrm>
          <a:prstGeom prst="rect">
            <a:avLst/>
          </a:prstGeom>
        </p:spPr>
      </p:pic>
      <p:pic>
        <p:nvPicPr>
          <p:cNvPr id="6" name="Picture 7" descr="Map&#10;&#10;Description automatically generated">
            <a:extLst>
              <a:ext uri="{FF2B5EF4-FFF2-40B4-BE49-F238E27FC236}">
                <a16:creationId xmlns:a16="http://schemas.microsoft.com/office/drawing/2014/main" id="{9878E819-8104-4F4B-A7EA-BEC9FCB567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23817" y="1517537"/>
            <a:ext cx="2278055" cy="3255434"/>
          </a:xfrm>
          <a:prstGeom prst="rect">
            <a:avLst/>
          </a:prstGeom>
        </p:spPr>
      </p:pic>
      <p:sp>
        <p:nvSpPr>
          <p:cNvPr id="9" name="object 7">
            <a:extLst>
              <a:ext uri="{FF2B5EF4-FFF2-40B4-BE49-F238E27FC236}">
                <a16:creationId xmlns:a16="http://schemas.microsoft.com/office/drawing/2014/main" id="{393468C1-ABB4-4236-A5A3-9B734BA81E3B}"/>
              </a:ext>
            </a:extLst>
          </p:cNvPr>
          <p:cNvSpPr txBox="1">
            <a:spLocks/>
          </p:cNvSpPr>
          <p:nvPr/>
        </p:nvSpPr>
        <p:spPr>
          <a:xfrm>
            <a:off x="2338765" y="918480"/>
            <a:ext cx="1064734" cy="543097"/>
          </a:xfrm>
          <a:prstGeom prst="rect">
            <a:avLst/>
          </a:prstGeom>
        </p:spPr>
        <p:txBody>
          <a:bodyPr vert="horz" wrap="square" lIns="0" tIns="111125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875"/>
              </a:spcBef>
            </a:pPr>
            <a:r>
              <a:rPr lang="en-US" sz="2800" kern="0" spc="-50" dirty="0">
                <a:solidFill>
                  <a:srgbClr val="243F93"/>
                </a:solidFill>
                <a:latin typeface="Franklin Gothic Medium"/>
                <a:cs typeface="Trebuchet MS"/>
              </a:rPr>
              <a:t>Dates</a:t>
            </a:r>
            <a:r>
              <a:rPr lang="en-US" sz="2800" b="0" kern="0" spc="-140" dirty="0">
                <a:solidFill>
                  <a:srgbClr val="243F93"/>
                </a:solidFill>
                <a:latin typeface="Franklin Gothic Medium"/>
                <a:cs typeface="Trebuchet MS"/>
              </a:rPr>
              <a:t>:</a:t>
            </a:r>
            <a:endParaRPr lang="en-US" sz="2800" b="0" kern="0" spc="-345" dirty="0">
              <a:solidFill>
                <a:srgbClr val="243F93"/>
              </a:solidFill>
              <a:latin typeface="Franklin Gothic Medium"/>
              <a:cs typeface="Trebuchet MS"/>
            </a:endParaRPr>
          </a:p>
        </p:txBody>
      </p:sp>
      <p:sp>
        <p:nvSpPr>
          <p:cNvPr id="11" name="object 7">
            <a:extLst>
              <a:ext uri="{FF2B5EF4-FFF2-40B4-BE49-F238E27FC236}">
                <a16:creationId xmlns:a16="http://schemas.microsoft.com/office/drawing/2014/main" id="{46139632-BF48-4E17-AF7B-BAF5C6005357}"/>
              </a:ext>
            </a:extLst>
          </p:cNvPr>
          <p:cNvSpPr txBox="1">
            <a:spLocks/>
          </p:cNvSpPr>
          <p:nvPr/>
        </p:nvSpPr>
        <p:spPr>
          <a:xfrm>
            <a:off x="3348884" y="918473"/>
            <a:ext cx="3338041" cy="543097"/>
          </a:xfrm>
          <a:prstGeom prst="rect">
            <a:avLst/>
          </a:prstGeom>
          <a:ln>
            <a:solidFill>
              <a:srgbClr val="164194"/>
            </a:solidFill>
          </a:ln>
        </p:spPr>
        <p:txBody>
          <a:bodyPr vert="horz" wrap="square" lIns="0" tIns="111125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875"/>
              </a:spcBef>
            </a:pPr>
            <a:r>
              <a:rPr lang="en-US" sz="2800" i="1" kern="0" spc="-95" dirty="0">
                <a:solidFill>
                  <a:srgbClr val="0094D3"/>
                </a:solidFill>
                <a:latin typeface="Franklin Gothic Medium"/>
              </a:rPr>
              <a:t>6</a:t>
            </a:r>
            <a:r>
              <a:rPr lang="en-US" sz="2800" i="1" kern="0" spc="-95" baseline="30000" dirty="0">
                <a:solidFill>
                  <a:srgbClr val="0094D3"/>
                </a:solidFill>
                <a:latin typeface="Franklin Gothic Medium"/>
              </a:rPr>
              <a:t>th</a:t>
            </a:r>
            <a:r>
              <a:rPr lang="en-US" sz="2800" i="1" kern="0" spc="-95" dirty="0">
                <a:solidFill>
                  <a:srgbClr val="0094D3"/>
                </a:solidFill>
                <a:latin typeface="Franklin Gothic Medium"/>
              </a:rPr>
              <a:t> to 31</a:t>
            </a:r>
            <a:r>
              <a:rPr lang="en-US" sz="2800" i="1" kern="0" spc="-95" baseline="30000" dirty="0">
                <a:solidFill>
                  <a:srgbClr val="0094D3"/>
                </a:solidFill>
                <a:latin typeface="Franklin Gothic Medium"/>
              </a:rPr>
              <a:t>st</a:t>
            </a:r>
            <a:r>
              <a:rPr lang="en-US" sz="2800" i="1" kern="0" spc="-95" dirty="0">
                <a:solidFill>
                  <a:srgbClr val="0094D3"/>
                </a:solidFill>
                <a:latin typeface="Franklin Gothic Medium"/>
              </a:rPr>
              <a:t> March 2023</a:t>
            </a:r>
            <a:endParaRPr lang="en-US" sz="2800" b="0" i="1" kern="0" spc="-95" dirty="0">
              <a:solidFill>
                <a:srgbClr val="0094D3"/>
              </a:solidFill>
              <a:latin typeface="Franklin Gothic Medium"/>
            </a:endParaRPr>
          </a:p>
        </p:txBody>
      </p:sp>
    </p:spTree>
    <p:extLst>
      <p:ext uri="{BB962C8B-B14F-4D97-AF65-F5344CB8AC3E}">
        <p14:creationId xmlns:p14="http://schemas.microsoft.com/office/powerpoint/2010/main" val="26640402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 txBox="1"/>
          <p:nvPr/>
        </p:nvSpPr>
        <p:spPr>
          <a:xfrm>
            <a:off x="6605459" y="6253564"/>
            <a:ext cx="2227580" cy="3009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145"/>
              </a:lnSpc>
            </a:pPr>
            <a:r>
              <a:rPr sz="1800" spc="-114" dirty="0">
                <a:solidFill>
                  <a:srgbClr val="164194"/>
                </a:solidFill>
                <a:latin typeface="Trebuchet MS"/>
                <a:cs typeface="Trebuchet MS"/>
                <a:hlinkClick r:id="rId3"/>
              </a:rPr>
              <a:t>www.activeschoolflag.ie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4" name="object 7">
            <a:extLst>
              <a:ext uri="{FF2B5EF4-FFF2-40B4-BE49-F238E27FC236}">
                <a16:creationId xmlns:a16="http://schemas.microsoft.com/office/drawing/2014/main" id="{2A4B6443-4CD0-480C-976D-0A3097A1E52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261712" y="353904"/>
            <a:ext cx="6674969" cy="1218732"/>
          </a:xfrm>
          <a:prstGeom prst="rect">
            <a:avLst/>
          </a:prstGeom>
        </p:spPr>
        <p:txBody>
          <a:bodyPr vert="horz" wrap="square" lIns="0" tIns="114300" rIns="0" bIns="0" rtlCol="0" anchor="t">
            <a:spAutoFit/>
          </a:bodyPr>
          <a:lstStyle/>
          <a:p>
            <a:pPr marL="12700" marR="5080" algn="ctr">
              <a:lnSpc>
                <a:spcPts val="4250"/>
              </a:lnSpc>
              <a:spcBef>
                <a:spcPts val="900"/>
              </a:spcBef>
            </a:pPr>
            <a:r>
              <a:rPr lang="en-US" spc="155" dirty="0">
                <a:latin typeface="Franklin Gothic Medium"/>
              </a:rPr>
              <a:t>Running Challenge: Juniors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749001F-E98D-6247-82FA-25FCF12FC6A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050" y="988602"/>
            <a:ext cx="7467599" cy="52578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 txBox="1"/>
          <p:nvPr/>
        </p:nvSpPr>
        <p:spPr>
          <a:xfrm>
            <a:off x="6605459" y="6253564"/>
            <a:ext cx="2227580" cy="3009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145"/>
              </a:lnSpc>
            </a:pPr>
            <a:r>
              <a:rPr sz="1800" spc="-114" dirty="0">
                <a:solidFill>
                  <a:srgbClr val="164194"/>
                </a:solidFill>
                <a:latin typeface="Trebuchet MS"/>
                <a:cs typeface="Trebuchet MS"/>
                <a:hlinkClick r:id="rId5"/>
              </a:rPr>
              <a:t>www.activeschoolflag.ie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4" name="object 7">
            <a:extLst>
              <a:ext uri="{FF2B5EF4-FFF2-40B4-BE49-F238E27FC236}">
                <a16:creationId xmlns:a16="http://schemas.microsoft.com/office/drawing/2014/main" id="{2A4B6443-4CD0-480C-976D-0A3097A1E52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261712" y="353904"/>
            <a:ext cx="6674969" cy="1218732"/>
          </a:xfrm>
          <a:prstGeom prst="rect">
            <a:avLst/>
          </a:prstGeom>
        </p:spPr>
        <p:txBody>
          <a:bodyPr vert="horz" wrap="square" lIns="0" tIns="114300" rIns="0" bIns="0" rtlCol="0" anchor="t">
            <a:spAutoFit/>
          </a:bodyPr>
          <a:lstStyle/>
          <a:p>
            <a:pPr marL="12700" marR="5080" algn="ctr">
              <a:lnSpc>
                <a:spcPts val="4250"/>
              </a:lnSpc>
              <a:spcBef>
                <a:spcPts val="900"/>
              </a:spcBef>
            </a:pPr>
            <a:r>
              <a:rPr lang="en-US" spc="155" dirty="0">
                <a:latin typeface="Franklin Gothic Medium"/>
              </a:rPr>
              <a:t>Running Challenge: Seniors</a:t>
            </a:r>
            <a:endParaRPr lang="en-US" dirty="0"/>
          </a:p>
        </p:txBody>
      </p:sp>
      <p:pic>
        <p:nvPicPr>
          <p:cNvPr id="3" name="Senior Challenge 2023.mp4">
            <a:hlinkClick r:id="" action="ppaction://media"/>
            <a:extLst>
              <a:ext uri="{FF2B5EF4-FFF2-40B4-BE49-F238E27FC236}">
                <a16:creationId xmlns:a16="http://schemas.microsoft.com/office/drawing/2014/main" id="{A7477624-EC3E-9644-BF4D-1E9A9DD1E24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351296" y="1606526"/>
            <a:ext cx="4254163" cy="358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2392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80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707264" y="353904"/>
            <a:ext cx="7766050" cy="667299"/>
          </a:xfrm>
          <a:prstGeom prst="rect">
            <a:avLst/>
          </a:prstGeom>
        </p:spPr>
        <p:txBody>
          <a:bodyPr vert="horz" wrap="square" lIns="0" tIns="114300" rIns="0" bIns="0" rtlCol="0" anchor="t">
            <a:spAutoFit/>
          </a:bodyPr>
          <a:lstStyle/>
          <a:p>
            <a:pPr marL="12700" marR="5080" algn="ctr">
              <a:lnSpc>
                <a:spcPts val="4250"/>
              </a:lnSpc>
              <a:spcBef>
                <a:spcPts val="900"/>
              </a:spcBef>
            </a:pPr>
            <a:r>
              <a:rPr lang="en-US" spc="190" dirty="0">
                <a:latin typeface="Franklin Gothic Medium"/>
              </a:rPr>
              <a:t>Active Halloween</a:t>
            </a:r>
            <a:endParaRPr lang="en-US" dirty="0"/>
          </a:p>
        </p:txBody>
      </p:sp>
      <p:sp>
        <p:nvSpPr>
          <p:cNvPr id="8" name="object 8"/>
          <p:cNvSpPr txBox="1"/>
          <p:nvPr/>
        </p:nvSpPr>
        <p:spPr>
          <a:xfrm>
            <a:off x="6605459" y="6253564"/>
            <a:ext cx="2227580" cy="3009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145"/>
              </a:lnSpc>
            </a:pPr>
            <a:r>
              <a:rPr sz="1800" spc="-114" dirty="0">
                <a:solidFill>
                  <a:srgbClr val="164194"/>
                </a:solidFill>
                <a:latin typeface="Trebuchet MS"/>
                <a:cs typeface="Trebuchet MS"/>
                <a:hlinkClick r:id="rId5"/>
              </a:rPr>
              <a:t>www.activeschoolflag.ie</a:t>
            </a:r>
            <a:endParaRPr sz="1800">
              <a:latin typeface="Trebuchet MS"/>
              <a:cs typeface="Trebuchet MS"/>
            </a:endParaRPr>
          </a:p>
        </p:txBody>
      </p:sp>
      <p:pic>
        <p:nvPicPr>
          <p:cNvPr id="2" name="Video">
            <a:hlinkClick r:id="" action="ppaction://media"/>
            <a:extLst>
              <a:ext uri="{FF2B5EF4-FFF2-40B4-BE49-F238E27FC236}">
                <a16:creationId xmlns:a16="http://schemas.microsoft.com/office/drawing/2014/main" id="{3511598C-8936-F54D-AD93-A5E4E5D5CFE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09190" y="1136650"/>
            <a:ext cx="7539460" cy="434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5229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23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707264" y="353904"/>
            <a:ext cx="7766050" cy="667299"/>
          </a:xfrm>
          <a:prstGeom prst="rect">
            <a:avLst/>
          </a:prstGeom>
        </p:spPr>
        <p:txBody>
          <a:bodyPr vert="horz" wrap="square" lIns="0" tIns="114300" rIns="0" bIns="0" rtlCol="0" anchor="t">
            <a:spAutoFit/>
          </a:bodyPr>
          <a:lstStyle/>
          <a:p>
            <a:pPr marL="12700" marR="5080" algn="ctr">
              <a:lnSpc>
                <a:spcPts val="4250"/>
              </a:lnSpc>
              <a:spcBef>
                <a:spcPts val="900"/>
              </a:spcBef>
            </a:pPr>
            <a:r>
              <a:rPr lang="en-US" spc="190" dirty="0">
                <a:latin typeface="Franklin Gothic Medium"/>
              </a:rPr>
              <a:t>#FeelGoodFridays</a:t>
            </a:r>
            <a:endParaRPr lang="en-US" dirty="0"/>
          </a:p>
        </p:txBody>
      </p:sp>
      <p:sp>
        <p:nvSpPr>
          <p:cNvPr id="8" name="object 8"/>
          <p:cNvSpPr txBox="1"/>
          <p:nvPr/>
        </p:nvSpPr>
        <p:spPr>
          <a:xfrm>
            <a:off x="6605459" y="6253564"/>
            <a:ext cx="2227580" cy="3009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145"/>
              </a:lnSpc>
            </a:pPr>
            <a:r>
              <a:rPr sz="1800" spc="-114" dirty="0">
                <a:solidFill>
                  <a:srgbClr val="164194"/>
                </a:solidFill>
                <a:latin typeface="Trebuchet MS"/>
                <a:cs typeface="Trebuchet MS"/>
                <a:hlinkClick r:id="rId5"/>
              </a:rPr>
              <a:t>www.activeschoolflag.ie</a:t>
            </a:r>
            <a:endParaRPr sz="1800">
              <a:latin typeface="Trebuchet MS"/>
              <a:cs typeface="Trebuchet MS"/>
            </a:endParaRPr>
          </a:p>
        </p:txBody>
      </p:sp>
      <p:pic>
        <p:nvPicPr>
          <p:cNvPr id="2" name="Video.mp4">
            <a:hlinkClick r:id="" action="ppaction://media"/>
            <a:extLst>
              <a:ext uri="{FF2B5EF4-FFF2-40B4-BE49-F238E27FC236}">
                <a16:creationId xmlns:a16="http://schemas.microsoft.com/office/drawing/2014/main" id="{B41702E2-D31B-704B-946D-BDCD9BDB8FA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09862" y="1212850"/>
            <a:ext cx="7435412" cy="4183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5571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23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707264" y="353904"/>
            <a:ext cx="7766050" cy="667299"/>
          </a:xfrm>
          <a:prstGeom prst="rect">
            <a:avLst/>
          </a:prstGeom>
        </p:spPr>
        <p:txBody>
          <a:bodyPr vert="horz" wrap="square" lIns="0" tIns="114300" rIns="0" bIns="0" rtlCol="0" anchor="t">
            <a:spAutoFit/>
          </a:bodyPr>
          <a:lstStyle/>
          <a:p>
            <a:pPr marL="12700" marR="5080" algn="ctr">
              <a:lnSpc>
                <a:spcPts val="4250"/>
              </a:lnSpc>
              <a:spcBef>
                <a:spcPts val="900"/>
              </a:spcBef>
            </a:pPr>
            <a:r>
              <a:rPr lang="en-US" spc="190" dirty="0">
                <a:latin typeface="Franklin Gothic Medium"/>
              </a:rPr>
              <a:t>Table Tennis Challenge</a:t>
            </a:r>
            <a:endParaRPr lang="en-US" dirty="0"/>
          </a:p>
        </p:txBody>
      </p:sp>
      <p:sp>
        <p:nvSpPr>
          <p:cNvPr id="8" name="object 8"/>
          <p:cNvSpPr txBox="1"/>
          <p:nvPr/>
        </p:nvSpPr>
        <p:spPr>
          <a:xfrm>
            <a:off x="6605459" y="6253564"/>
            <a:ext cx="2227580" cy="3009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145"/>
              </a:lnSpc>
            </a:pPr>
            <a:r>
              <a:rPr sz="1800" spc="-114" dirty="0">
                <a:solidFill>
                  <a:srgbClr val="164194"/>
                </a:solidFill>
                <a:latin typeface="Trebuchet MS"/>
                <a:cs typeface="Trebuchet MS"/>
                <a:hlinkClick r:id="rId3"/>
              </a:rPr>
              <a:t>www.activeschoolflag.ie</a:t>
            </a:r>
            <a:endParaRPr sz="1800">
              <a:latin typeface="Trebuchet MS"/>
              <a:cs typeface="Trebuchet M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5D81118-41CD-D745-B0AC-10374AC8104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450" y="1048133"/>
            <a:ext cx="3587184" cy="256227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E871C33-9E45-CE4C-8C4B-442B5EDA0F6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8250" y="1048133"/>
            <a:ext cx="3893266" cy="258920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CBB85BE-7C8A-B745-AD8F-1B6FB5B662C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3634" y="3664267"/>
            <a:ext cx="3993310" cy="2994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69295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7929DE-9F1C-0446-8C0B-060E335BD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0650" y="353904"/>
            <a:ext cx="6172200" cy="892552"/>
          </a:xfr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tabLst/>
            </a:pPr>
            <a:r>
              <a:rPr lang="en-IE" altLang="en-US" sz="1600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Table Tennis Takeover Day </a:t>
            </a:r>
            <a:br>
              <a:rPr lang="en-IE" altLang="en-US" sz="100" b="0" dirty="0">
                <a:solidFill>
                  <a:schemeClr val="tx1"/>
                </a:solidFill>
              </a:rPr>
            </a:br>
            <a:r>
              <a:rPr lang="en-IE" altLang="en-US" sz="1400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Timetable Wednesday 3</a:t>
            </a:r>
            <a:r>
              <a:rPr lang="en-IE" altLang="en-US" sz="1400" baseline="30000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rd</a:t>
            </a:r>
            <a:r>
              <a:rPr lang="en-IE" altLang="en-US" sz="1400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May 2023</a:t>
            </a:r>
            <a:br>
              <a:rPr lang="en-IE" altLang="en-US" sz="100" b="0" dirty="0">
                <a:solidFill>
                  <a:schemeClr val="tx1"/>
                </a:solidFill>
              </a:rPr>
            </a:br>
            <a:r>
              <a:rPr lang="en-IE" altLang="en-US" sz="14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Location: Zone 7</a:t>
            </a:r>
            <a:br>
              <a:rPr lang="en-IE" altLang="en-US" sz="100" b="0" dirty="0">
                <a:solidFill>
                  <a:schemeClr val="tx1"/>
                </a:solidFill>
              </a:rPr>
            </a:br>
            <a:r>
              <a:rPr lang="en-IE" altLang="en-US" sz="14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Supervision: 6</a:t>
            </a:r>
            <a:r>
              <a:rPr lang="en-IE" altLang="en-US" sz="1400" baseline="300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</a:t>
            </a:r>
            <a:r>
              <a:rPr lang="en-IE" altLang="en-US" sz="14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Class</a:t>
            </a:r>
            <a:endParaRPr lang="en-US" sz="3600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6F94C283-D0EA-5C44-984F-52361ADE42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8061119"/>
              </p:ext>
            </p:extLst>
          </p:nvPr>
        </p:nvGraphicFramePr>
        <p:xfrm>
          <a:off x="1390650" y="1365250"/>
          <a:ext cx="6019800" cy="472757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009900">
                  <a:extLst>
                    <a:ext uri="{9D8B030D-6E8A-4147-A177-3AD203B41FA5}">
                      <a16:colId xmlns:a16="http://schemas.microsoft.com/office/drawing/2014/main" val="3423042515"/>
                    </a:ext>
                  </a:extLst>
                </a:gridCol>
                <a:gridCol w="3009900">
                  <a:extLst>
                    <a:ext uri="{9D8B030D-6E8A-4147-A177-3AD203B41FA5}">
                      <a16:colId xmlns:a16="http://schemas.microsoft.com/office/drawing/2014/main" val="1349586007"/>
                    </a:ext>
                  </a:extLst>
                </a:gridCol>
              </a:tblGrid>
              <a:tr h="52110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E" sz="1000" dirty="0">
                          <a:effectLst/>
                        </a:rPr>
                        <a:t>Time</a:t>
                      </a:r>
                      <a:endParaRPr lang="en-IE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845" marR="5884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E" sz="1000">
                          <a:effectLst/>
                        </a:rPr>
                        <a:t>Class</a:t>
                      </a:r>
                      <a:endParaRPr lang="en-I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845" marR="58845" marT="0" marB="0"/>
                </a:tc>
                <a:extLst>
                  <a:ext uri="{0D108BD9-81ED-4DB2-BD59-A6C34878D82A}">
                    <a16:rowId xmlns:a16="http://schemas.microsoft.com/office/drawing/2014/main" val="4092629912"/>
                  </a:ext>
                </a:extLst>
              </a:tr>
              <a:tr h="52110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E" sz="1000">
                          <a:effectLst/>
                        </a:rPr>
                        <a:t>9:20am</a:t>
                      </a:r>
                      <a:endParaRPr lang="en-I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845" marR="5884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E" sz="1000">
                          <a:effectLst/>
                        </a:rPr>
                        <a:t>Junior Infants</a:t>
                      </a:r>
                      <a:endParaRPr lang="en-I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845" marR="58845" marT="0" marB="0"/>
                </a:tc>
                <a:extLst>
                  <a:ext uri="{0D108BD9-81ED-4DB2-BD59-A6C34878D82A}">
                    <a16:rowId xmlns:a16="http://schemas.microsoft.com/office/drawing/2014/main" val="1947147519"/>
                  </a:ext>
                </a:extLst>
              </a:tr>
              <a:tr h="52110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E" sz="1000">
                          <a:effectLst/>
                        </a:rPr>
                        <a:t>9:40am</a:t>
                      </a:r>
                      <a:endParaRPr lang="en-I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845" marR="5884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E" sz="1000">
                          <a:effectLst/>
                        </a:rPr>
                        <a:t>Senior Infants</a:t>
                      </a:r>
                      <a:endParaRPr lang="en-I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845" marR="58845" marT="0" marB="0"/>
                </a:tc>
                <a:extLst>
                  <a:ext uri="{0D108BD9-81ED-4DB2-BD59-A6C34878D82A}">
                    <a16:rowId xmlns:a16="http://schemas.microsoft.com/office/drawing/2014/main" val="902155499"/>
                  </a:ext>
                </a:extLst>
              </a:tr>
              <a:tr h="55873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E" sz="1000">
                          <a:effectLst/>
                        </a:rPr>
                        <a:t>10:00am</a:t>
                      </a:r>
                      <a:endParaRPr lang="en-I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845" marR="5884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E" sz="1000">
                          <a:effectLst/>
                        </a:rPr>
                        <a:t>First Class</a:t>
                      </a:r>
                      <a:endParaRPr lang="en-I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845" marR="58845" marT="0" marB="0"/>
                </a:tc>
                <a:extLst>
                  <a:ext uri="{0D108BD9-81ED-4DB2-BD59-A6C34878D82A}">
                    <a16:rowId xmlns:a16="http://schemas.microsoft.com/office/drawing/2014/main" val="3447532782"/>
                  </a:ext>
                </a:extLst>
              </a:tr>
              <a:tr h="52110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E" sz="1000">
                          <a:effectLst/>
                        </a:rPr>
                        <a:t>11:00am</a:t>
                      </a:r>
                      <a:endParaRPr lang="en-I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845" marR="5884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E" sz="1000">
                          <a:effectLst/>
                        </a:rPr>
                        <a:t>Second Class</a:t>
                      </a:r>
                      <a:endParaRPr lang="en-I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845" marR="58845" marT="0" marB="0"/>
                </a:tc>
                <a:extLst>
                  <a:ext uri="{0D108BD9-81ED-4DB2-BD59-A6C34878D82A}">
                    <a16:rowId xmlns:a16="http://schemas.microsoft.com/office/drawing/2014/main" val="3208352804"/>
                  </a:ext>
                </a:extLst>
              </a:tr>
              <a:tr h="52110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E" sz="1000">
                          <a:effectLst/>
                        </a:rPr>
                        <a:t>11:30am</a:t>
                      </a:r>
                      <a:endParaRPr lang="en-I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845" marR="5884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E" sz="1000">
                          <a:effectLst/>
                        </a:rPr>
                        <a:t>Third Class</a:t>
                      </a:r>
                      <a:endParaRPr lang="en-I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845" marR="58845" marT="0" marB="0"/>
                </a:tc>
                <a:extLst>
                  <a:ext uri="{0D108BD9-81ED-4DB2-BD59-A6C34878D82A}">
                    <a16:rowId xmlns:a16="http://schemas.microsoft.com/office/drawing/2014/main" val="2287321876"/>
                  </a:ext>
                </a:extLst>
              </a:tr>
              <a:tr h="52110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E" sz="1000">
                          <a:effectLst/>
                        </a:rPr>
                        <a:t>1:00pm</a:t>
                      </a:r>
                      <a:endParaRPr lang="en-I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845" marR="5884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E" sz="1000">
                          <a:effectLst/>
                        </a:rPr>
                        <a:t>Fourth Class</a:t>
                      </a:r>
                      <a:endParaRPr lang="en-I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845" marR="58845" marT="0" marB="0"/>
                </a:tc>
                <a:extLst>
                  <a:ext uri="{0D108BD9-81ED-4DB2-BD59-A6C34878D82A}">
                    <a16:rowId xmlns:a16="http://schemas.microsoft.com/office/drawing/2014/main" val="2512733000"/>
                  </a:ext>
                </a:extLst>
              </a:tr>
              <a:tr h="52110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E" sz="1000">
                          <a:effectLst/>
                        </a:rPr>
                        <a:t>1.30pm</a:t>
                      </a:r>
                      <a:endParaRPr lang="en-I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845" marR="5884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E" sz="1000">
                          <a:effectLst/>
                        </a:rPr>
                        <a:t>Fifth Class</a:t>
                      </a:r>
                      <a:endParaRPr lang="en-I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845" marR="58845" marT="0" marB="0"/>
                </a:tc>
                <a:extLst>
                  <a:ext uri="{0D108BD9-81ED-4DB2-BD59-A6C34878D82A}">
                    <a16:rowId xmlns:a16="http://schemas.microsoft.com/office/drawing/2014/main" val="1384198000"/>
                  </a:ext>
                </a:extLst>
              </a:tr>
              <a:tr h="52110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E" sz="1000">
                          <a:effectLst/>
                        </a:rPr>
                        <a:t>2:00pm</a:t>
                      </a:r>
                      <a:endParaRPr lang="en-I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845" marR="5884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E" sz="1000" dirty="0">
                          <a:effectLst/>
                        </a:rPr>
                        <a:t>Sixth Class</a:t>
                      </a:r>
                      <a:endParaRPr lang="en-IE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845" marR="58845" marT="0" marB="0"/>
                </a:tc>
                <a:extLst>
                  <a:ext uri="{0D108BD9-81ED-4DB2-BD59-A6C34878D82A}">
                    <a16:rowId xmlns:a16="http://schemas.microsoft.com/office/drawing/2014/main" val="1820040892"/>
                  </a:ext>
                </a:extLst>
              </a:tr>
            </a:tbl>
          </a:graphicData>
        </a:graphic>
      </p:graphicFrame>
      <p:sp>
        <p:nvSpPr>
          <p:cNvPr id="5" name="Rectangle 1">
            <a:extLst>
              <a:ext uri="{FF2B5EF4-FFF2-40B4-BE49-F238E27FC236}">
                <a16:creationId xmlns:a16="http://schemas.microsoft.com/office/drawing/2014/main" id="{46C94044-8FF7-8349-93DB-E760E2AD139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9105" y="3556369"/>
            <a:ext cx="243978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IE" altLang="en-US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endParaRPr kumimoji="0" lang="en-IE" altLang="en-US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E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25282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164194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742</TotalTime>
  <Words>559</Words>
  <Application>Microsoft Macintosh PowerPoint</Application>
  <PresentationFormat>Custom</PresentationFormat>
  <Paragraphs>98</Paragraphs>
  <Slides>17</Slides>
  <Notes>16</Notes>
  <HiddenSlides>0</HiddenSlides>
  <MMClips>4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5" baseType="lpstr">
      <vt:lpstr>MS PGothic</vt:lpstr>
      <vt:lpstr>Arial</vt:lpstr>
      <vt:lpstr>Calibri</vt:lpstr>
      <vt:lpstr>Franklin Gothic Medium</vt:lpstr>
      <vt:lpstr>Times New Roman</vt:lpstr>
      <vt:lpstr>Trebuchet MS</vt:lpstr>
      <vt:lpstr>Wingdings</vt:lpstr>
      <vt:lpstr>Office Theme</vt:lpstr>
      <vt:lpstr>PowerPoint Presentation</vt:lpstr>
      <vt:lpstr>Playground Equipment</vt:lpstr>
      <vt:lpstr>Music in the Yard</vt:lpstr>
      <vt:lpstr>Playground Leaders</vt:lpstr>
      <vt:lpstr>Our Active School Walkway is used to:</vt:lpstr>
      <vt:lpstr>Our WALKWAY Route</vt:lpstr>
      <vt:lpstr>WALKWAY Activities</vt:lpstr>
      <vt:lpstr>Active Breaks Challenge</vt:lpstr>
      <vt:lpstr>Active Breaks: Juniors</vt:lpstr>
      <vt:lpstr>Active Breaks: Seniors</vt:lpstr>
      <vt:lpstr>Running Challenge</vt:lpstr>
      <vt:lpstr>Running Challenge: Juniors</vt:lpstr>
      <vt:lpstr>Running Challenge: Seniors</vt:lpstr>
      <vt:lpstr>Active Halloween</vt:lpstr>
      <vt:lpstr>#FeelGoodFridays</vt:lpstr>
      <vt:lpstr>Table Tennis Challenge</vt:lpstr>
      <vt:lpstr>Table Tennis Takeover Day  Timetable Wednesday 3rd May 2023 Location: Zone 7 Supervision: 6th Class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quayschool125@gmail.com</cp:lastModifiedBy>
  <cp:revision>363</cp:revision>
  <dcterms:created xsi:type="dcterms:W3CDTF">2021-11-15T08:53:24Z</dcterms:created>
  <dcterms:modified xsi:type="dcterms:W3CDTF">2023-05-17T10:55:42Z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2021-11-15T00:00:00Z</vt:filetime>
  </property>
  <property fmtid="{D5CDD505-2E9C-101B-9397-08002B2CF9AE}" pid="3" name="Creator">
    <vt:lpwstr>Adobe InDesign 16.0 (Windows)</vt:lpwstr>
  </property>
  <property fmtid="{D5CDD505-2E9C-101B-9397-08002B2CF9AE}" pid="4" name="LastSaved">
    <vt:filetime>2021-11-15T00:00:00Z</vt:filetime>
  </property>
</Properties>
</file>